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9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9" r:id="rId33"/>
    <p:sldId id="285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5FA"/>
    <a:srgbClr val="0F266C"/>
    <a:srgbClr val="3A7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24" autoAdjust="0"/>
  </p:normalViewPr>
  <p:slideViewPr>
    <p:cSldViewPr showGuides="1">
      <p:cViewPr varScale="1">
        <p:scale>
          <a:sx n="102" d="100"/>
          <a:sy n="102" d="100"/>
        </p:scale>
        <p:origin x="18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2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99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3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3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5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5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0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3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3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B7E1-C2C2-4AEE-8043-9CC3BF3C1327}" type="datetimeFigureOut">
              <a:rPr lang="es-ES" smtClean="0"/>
              <a:t>17/3/21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20" Type="http://schemas.openxmlformats.org/officeDocument/2006/relationships/slide" Target="slide23.xml"/><Relationship Id="rId21" Type="http://schemas.openxmlformats.org/officeDocument/2006/relationships/slide" Target="slide24.xml"/><Relationship Id="rId22" Type="http://schemas.openxmlformats.org/officeDocument/2006/relationships/slide" Target="slide14.xml"/><Relationship Id="rId23" Type="http://schemas.openxmlformats.org/officeDocument/2006/relationships/slide" Target="slide25.xml"/><Relationship Id="rId24" Type="http://schemas.openxmlformats.org/officeDocument/2006/relationships/slide" Target="slide26.xml"/><Relationship Id="rId25" Type="http://schemas.openxmlformats.org/officeDocument/2006/relationships/slide" Target="slide27.xml"/><Relationship Id="rId26" Type="http://schemas.openxmlformats.org/officeDocument/2006/relationships/slide" Target="slide28.xml"/><Relationship Id="rId27" Type="http://schemas.openxmlformats.org/officeDocument/2006/relationships/slide" Target="slide29.xml"/><Relationship Id="rId28" Type="http://schemas.openxmlformats.org/officeDocument/2006/relationships/slide" Target="slide30.xml"/><Relationship Id="rId29" Type="http://schemas.openxmlformats.org/officeDocument/2006/relationships/image" Target="../media/image2.png"/><Relationship Id="rId30" Type="http://schemas.openxmlformats.org/officeDocument/2006/relationships/image" Target="../media/image3.png"/><Relationship Id="rId31" Type="http://schemas.openxmlformats.org/officeDocument/2006/relationships/image" Target="../media/image4.png"/><Relationship Id="rId10" Type="http://schemas.openxmlformats.org/officeDocument/2006/relationships/slide" Target="slide12.xml"/><Relationship Id="rId11" Type="http://schemas.openxmlformats.org/officeDocument/2006/relationships/slide" Target="slide13.xml"/><Relationship Id="rId12" Type="http://schemas.openxmlformats.org/officeDocument/2006/relationships/slide" Target="slide15.xml"/><Relationship Id="rId13" Type="http://schemas.openxmlformats.org/officeDocument/2006/relationships/slide" Target="slide16.xml"/><Relationship Id="rId14" Type="http://schemas.openxmlformats.org/officeDocument/2006/relationships/slide" Target="slide17.xml"/><Relationship Id="rId15" Type="http://schemas.openxmlformats.org/officeDocument/2006/relationships/slide" Target="slide18.xml"/><Relationship Id="rId16" Type="http://schemas.openxmlformats.org/officeDocument/2006/relationships/slide" Target="slide19.xml"/><Relationship Id="rId17" Type="http://schemas.openxmlformats.org/officeDocument/2006/relationships/slide" Target="slide20.xml"/><Relationship Id="rId18" Type="http://schemas.openxmlformats.org/officeDocument/2006/relationships/slide" Target="slide21.xml"/><Relationship Id="rId19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8.xml"/><Relationship Id="rId7" Type="http://schemas.openxmlformats.org/officeDocument/2006/relationships/slide" Target="slide9.xml"/><Relationship Id="rId8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20" Type="http://schemas.openxmlformats.org/officeDocument/2006/relationships/slide" Target="slide23.xml"/><Relationship Id="rId21" Type="http://schemas.openxmlformats.org/officeDocument/2006/relationships/slide" Target="slide24.xml"/><Relationship Id="rId22" Type="http://schemas.openxmlformats.org/officeDocument/2006/relationships/slide" Target="slide14.xml"/><Relationship Id="rId23" Type="http://schemas.openxmlformats.org/officeDocument/2006/relationships/slide" Target="slide25.xml"/><Relationship Id="rId24" Type="http://schemas.openxmlformats.org/officeDocument/2006/relationships/slide" Target="slide26.xml"/><Relationship Id="rId25" Type="http://schemas.openxmlformats.org/officeDocument/2006/relationships/slide" Target="slide27.xml"/><Relationship Id="rId26" Type="http://schemas.openxmlformats.org/officeDocument/2006/relationships/slide" Target="slide28.xml"/><Relationship Id="rId27" Type="http://schemas.openxmlformats.org/officeDocument/2006/relationships/slide" Target="slide29.xml"/><Relationship Id="rId28" Type="http://schemas.openxmlformats.org/officeDocument/2006/relationships/slide" Target="slide30.xml"/><Relationship Id="rId29" Type="http://schemas.openxmlformats.org/officeDocument/2006/relationships/image" Target="../media/image2.png"/><Relationship Id="rId30" Type="http://schemas.openxmlformats.org/officeDocument/2006/relationships/image" Target="../media/image3.png"/><Relationship Id="rId31" Type="http://schemas.openxmlformats.org/officeDocument/2006/relationships/image" Target="../media/image4.png"/><Relationship Id="rId10" Type="http://schemas.openxmlformats.org/officeDocument/2006/relationships/slide" Target="slide12.xml"/><Relationship Id="rId11" Type="http://schemas.openxmlformats.org/officeDocument/2006/relationships/slide" Target="slide13.xml"/><Relationship Id="rId12" Type="http://schemas.openxmlformats.org/officeDocument/2006/relationships/slide" Target="slide15.xml"/><Relationship Id="rId13" Type="http://schemas.openxmlformats.org/officeDocument/2006/relationships/slide" Target="slide16.xml"/><Relationship Id="rId14" Type="http://schemas.openxmlformats.org/officeDocument/2006/relationships/slide" Target="slide17.xml"/><Relationship Id="rId15" Type="http://schemas.openxmlformats.org/officeDocument/2006/relationships/slide" Target="slide18.xml"/><Relationship Id="rId16" Type="http://schemas.openxmlformats.org/officeDocument/2006/relationships/slide" Target="slide19.xml"/><Relationship Id="rId17" Type="http://schemas.openxmlformats.org/officeDocument/2006/relationships/slide" Target="slide20.xml"/><Relationship Id="rId18" Type="http://schemas.openxmlformats.org/officeDocument/2006/relationships/slide" Target="slide21.xml"/><Relationship Id="rId19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8.xml"/><Relationship Id="rId7" Type="http://schemas.openxmlformats.org/officeDocument/2006/relationships/slide" Target="slide9.xml"/><Relationship Id="rId8" Type="http://schemas.openxmlformats.org/officeDocument/2006/relationships/slide" Target="slide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elecinco.es/pasapalabra/" TargetMode="External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País de América Central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G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Están dentro de las casas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H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3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La estación del año más fría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I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Animal con el cuello muy largo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J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Longitud que es igual a 1.000 metros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K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Viven en las bibliotecas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L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La capital de  España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M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El verbo de los peces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N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La letra más española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Ñ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El décimo mes del año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O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7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113 Grupo"/>
          <p:cNvGrpSpPr/>
          <p:nvPr/>
        </p:nvGrpSpPr>
        <p:grpSpPr>
          <a:xfrm>
            <a:off x="2821359" y="2256300"/>
            <a:ext cx="3735430" cy="1306182"/>
            <a:chOff x="2186116" y="2021667"/>
            <a:chExt cx="3735430" cy="1306182"/>
          </a:xfrm>
        </p:grpSpPr>
        <p:sp>
          <p:nvSpPr>
            <p:cNvPr id="3" name="2 Rectángulo redondeado"/>
            <p:cNvSpPr/>
            <p:nvPr/>
          </p:nvSpPr>
          <p:spPr>
            <a:xfrm>
              <a:off x="2186116" y="2021667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Argentina</a:t>
              </a:r>
              <a:endParaRPr lang="es-ES" sz="2400" dirty="0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2327998" y="2176146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A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Elipse">
            <a:hlinkClick r:id="rId4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Elipse">
            <a:hlinkClick r:id="rId5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8" name="7 Elipse">
            <a:hlinkClick r:id="rId6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9" name="8 Elipse">
            <a:hlinkClick r:id="rId7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0" name="9 Elipse">
            <a:hlinkClick r:id="rId8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1" name="10 Elipse">
            <a:hlinkClick r:id="rId9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2" name="11 Elipse">
            <a:hlinkClick r:id="rId10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3" name="12 Elipse">
            <a:hlinkClick r:id="rId11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4" name="13 Elipse">
            <a:hlinkClick r:id="rId12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5" name="14 Elipse">
            <a:hlinkClick r:id="rId13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6" name="15 Elipse">
            <a:hlinkClick r:id="rId14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7" name="16 Elipse">
            <a:hlinkClick r:id="rId15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8" name="17 Elipse">
            <a:hlinkClick r:id="rId16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9" name="18 Elipse">
            <a:hlinkClick r:id="rId17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0" name="19 Elipse">
            <a:hlinkClick r:id="rId18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1" name="20 Elipse">
            <a:hlinkClick r:id="rId19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2" name="21 Elipse">
            <a:hlinkClick r:id="rId20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3" name="22 Elipse">
            <a:hlinkClick r:id="rId21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24" name="23 Elipse">
            <a:hlinkClick r:id="rId22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25" name="24 Elipse">
            <a:hlinkClick r:id="rId23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6" name="25 Elipse">
            <a:hlinkClick r:id="rId24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7" name="26 Elipse">
            <a:hlinkClick r:id="rId25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8" name="27 Elipse">
            <a:hlinkClick r:id="rId26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9" name="28 Elipse">
            <a:hlinkClick r:id="rId27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0" name="29 Elipse">
            <a:hlinkClick r:id="rId28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526336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805756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10767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1639160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229307" y="6019477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781528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299449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38775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4406180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4981852" y="60157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543660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6134117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6693675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252553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769568" y="6000056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104" y="5619654"/>
            <a:ext cx="252000" cy="252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80" y="5619654"/>
            <a:ext cx="252000" cy="252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892" y="5619654"/>
            <a:ext cx="252000" cy="252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568" y="5619654"/>
            <a:ext cx="252000" cy="252000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3" y="6309320"/>
            <a:ext cx="252000" cy="252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9" y="6309320"/>
            <a:ext cx="252000" cy="252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24" y="6309320"/>
            <a:ext cx="252000" cy="252000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00" y="6309320"/>
            <a:ext cx="252000" cy="252000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36" y="6309320"/>
            <a:ext cx="252000" cy="252000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12" y="6309320"/>
            <a:ext cx="252000" cy="252000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393" y="6309320"/>
            <a:ext cx="252000" cy="252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69" y="6309320"/>
            <a:ext cx="252000" cy="252000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10" y="6309320"/>
            <a:ext cx="252000" cy="252000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086" y="6309320"/>
            <a:ext cx="252000" cy="252000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12" y="6309320"/>
            <a:ext cx="252000" cy="252000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88" y="6309320"/>
            <a:ext cx="252000" cy="25200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68" y="6309320"/>
            <a:ext cx="252000" cy="252000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44" y="6309320"/>
            <a:ext cx="252000" cy="252000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845" y="6309320"/>
            <a:ext cx="252000" cy="252000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1" y="6309320"/>
            <a:ext cx="252000" cy="252000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87" y="6309320"/>
            <a:ext cx="252000" cy="252000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63" y="6309320"/>
            <a:ext cx="252000" cy="252000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94" y="6309320"/>
            <a:ext cx="252000" cy="252000"/>
          </a:xfrm>
          <a:prstGeom prst="rect">
            <a:avLst/>
          </a:prstGeom>
        </p:spPr>
      </p:pic>
      <p:pic>
        <p:nvPicPr>
          <p:cNvPr id="105" name="10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70" y="6309320"/>
            <a:ext cx="252000" cy="252000"/>
          </a:xfrm>
          <a:prstGeom prst="rect">
            <a:avLst/>
          </a:prstGeom>
        </p:spPr>
      </p:pic>
      <p:pic>
        <p:nvPicPr>
          <p:cNvPr id="106" name="10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5" y="6309320"/>
            <a:ext cx="252000" cy="252000"/>
          </a:xfrm>
          <a:prstGeom prst="rect">
            <a:avLst/>
          </a:prstGeom>
        </p:spPr>
      </p:pic>
      <p:pic>
        <p:nvPicPr>
          <p:cNvPr id="107" name="10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41" y="6309320"/>
            <a:ext cx="252000" cy="252000"/>
          </a:xfrm>
          <a:prstGeom prst="rect">
            <a:avLst/>
          </a:prstGeom>
        </p:spPr>
      </p:pic>
      <p:pic>
        <p:nvPicPr>
          <p:cNvPr id="108" name="10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104" y="6309320"/>
            <a:ext cx="252000" cy="252000"/>
          </a:xfrm>
          <a:prstGeom prst="rect">
            <a:avLst/>
          </a:prstGeom>
        </p:spPr>
      </p:pic>
      <p:pic>
        <p:nvPicPr>
          <p:cNvPr id="109" name="10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80" y="6309320"/>
            <a:ext cx="252000" cy="252000"/>
          </a:xfrm>
          <a:prstGeom prst="rect">
            <a:avLst/>
          </a:prstGeom>
        </p:spPr>
      </p:pic>
      <p:pic>
        <p:nvPicPr>
          <p:cNvPr id="110" name="10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60" y="6309320"/>
            <a:ext cx="252000" cy="252000"/>
          </a:xfrm>
          <a:prstGeom prst="rect">
            <a:avLst/>
          </a:prstGeom>
        </p:spPr>
      </p:pic>
      <p:pic>
        <p:nvPicPr>
          <p:cNvPr id="111" name="11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336" y="6309320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  <p:grpSp>
        <p:nvGrpSpPr>
          <p:cNvPr id="115" name="114 Grupo"/>
          <p:cNvGrpSpPr/>
          <p:nvPr/>
        </p:nvGrpSpPr>
        <p:grpSpPr>
          <a:xfrm>
            <a:off x="2795989" y="2265135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Bailar</a:t>
              </a:r>
              <a:endParaRPr lang="es-ES" sz="2400" dirty="0"/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846729" y="2246575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Cinco</a:t>
              </a:r>
              <a:endParaRPr lang="es-ES" sz="2400" dirty="0"/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C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818377" y="2268259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Deberes</a:t>
              </a:r>
              <a:endParaRPr lang="es-ES" sz="2400" dirty="0"/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D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837655" y="2262008"/>
            <a:ext cx="3735430" cy="1306182"/>
            <a:chOff x="5122341" y="5527528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5122341" y="5527528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Europa</a:t>
              </a:r>
              <a:endParaRPr lang="es-ES" sz="2400" dirty="0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5229933" y="558756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825514" y="2267716"/>
            <a:ext cx="3735430" cy="1306182"/>
            <a:chOff x="3129045" y="2838582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3129045" y="2838582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frío</a:t>
              </a:r>
              <a:endParaRPr lang="es-ES" sz="2400" dirty="0"/>
            </a:p>
          </p:txBody>
        </p:sp>
        <p:sp>
          <p:nvSpPr>
            <p:cNvPr id="129" name="128 Elipse"/>
            <p:cNvSpPr/>
            <p:nvPr/>
          </p:nvSpPr>
          <p:spPr>
            <a:xfrm>
              <a:off x="3232751" y="2928002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F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834155" y="2257860"/>
            <a:ext cx="3735430" cy="1306182"/>
            <a:chOff x="3070797" y="3404549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3070797" y="3404549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Guatemala</a:t>
              </a:r>
              <a:endParaRPr lang="es-ES" sz="2400" dirty="0"/>
            </a:p>
          </p:txBody>
        </p:sp>
        <p:sp>
          <p:nvSpPr>
            <p:cNvPr id="132" name="131 Elipse"/>
            <p:cNvSpPr/>
            <p:nvPr/>
          </p:nvSpPr>
          <p:spPr>
            <a:xfrm>
              <a:off x="3200998" y="350639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G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814126" y="2245776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Habitación</a:t>
              </a:r>
              <a:endParaRPr lang="es-ES" sz="2400" dirty="0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H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812387" y="2224442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Invierno</a:t>
              </a:r>
              <a:endParaRPr lang="es-ES" sz="2400" dirty="0"/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I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96325" y="2212476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Jirafa</a:t>
              </a:r>
              <a:endParaRPr lang="es-ES" sz="2400" dirty="0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J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43171" y="2190918"/>
            <a:ext cx="3735430" cy="1306182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kilómetro</a:t>
              </a:r>
              <a:endParaRPr lang="es-ES" sz="2400" dirty="0"/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K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94089" y="2179342"/>
            <a:ext cx="3735430" cy="1306182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Libros</a:t>
              </a:r>
              <a:endParaRPr lang="es-ES" sz="2400" dirty="0"/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L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825841" y="2193339"/>
            <a:ext cx="3735430" cy="1306182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Madrid</a:t>
              </a:r>
              <a:endParaRPr lang="es-ES" sz="2400" dirty="0"/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M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855461" y="2212303"/>
            <a:ext cx="3735430" cy="1306182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Nadar</a:t>
              </a:r>
              <a:endParaRPr lang="es-ES" sz="2400" dirty="0"/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N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837191" y="2228676"/>
            <a:ext cx="3735430" cy="1306182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eñe</a:t>
              </a:r>
              <a:endParaRPr lang="es-ES" sz="2400" dirty="0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Ñ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835330" y="2222507"/>
            <a:ext cx="3735430" cy="1306182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octubre</a:t>
              </a:r>
              <a:endParaRPr lang="es-ES" sz="2400" dirty="0"/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O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55163" y="2186516"/>
            <a:ext cx="3735430" cy="1306182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Paella</a:t>
              </a:r>
              <a:endParaRPr lang="es-ES" sz="2400" dirty="0"/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P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45524" y="2221337"/>
            <a:ext cx="3735430" cy="1306182"/>
            <a:chOff x="508301" y="322156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508301" y="322156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Queso</a:t>
              </a:r>
              <a:endParaRPr lang="es-ES" sz="2400" dirty="0"/>
            </a:p>
          </p:txBody>
        </p:sp>
        <p:sp>
          <p:nvSpPr>
            <p:cNvPr id="165" name="164 Elipse"/>
            <p:cNvSpPr/>
            <p:nvPr/>
          </p:nvSpPr>
          <p:spPr>
            <a:xfrm>
              <a:off x="630197" y="3308223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Q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77047" y="2235846"/>
            <a:ext cx="3735430" cy="1306182"/>
            <a:chOff x="8127036" y="4465337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8127036" y="4465337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Rosa</a:t>
              </a:r>
              <a:endParaRPr lang="es-ES" sz="2400" dirty="0"/>
            </a:p>
          </p:txBody>
        </p:sp>
        <p:sp>
          <p:nvSpPr>
            <p:cNvPr id="168" name="167 Elipse"/>
            <p:cNvSpPr/>
            <p:nvPr/>
          </p:nvSpPr>
          <p:spPr>
            <a:xfrm>
              <a:off x="8249741" y="4550147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R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52872" y="2190899"/>
            <a:ext cx="3735430" cy="1306182"/>
            <a:chOff x="10219074" y="-9950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10219074" y="-9950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Silencio</a:t>
              </a:r>
              <a:endParaRPr lang="es-ES" sz="2400" dirty="0"/>
            </a:p>
          </p:txBody>
        </p:sp>
        <p:sp>
          <p:nvSpPr>
            <p:cNvPr id="171" name="170 Elipse"/>
            <p:cNvSpPr/>
            <p:nvPr/>
          </p:nvSpPr>
          <p:spPr>
            <a:xfrm>
              <a:off x="10338338" y="-88222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S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44558" y="2208546"/>
            <a:ext cx="3735430" cy="1306182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Tío o tía</a:t>
              </a:r>
              <a:endParaRPr lang="es-ES" sz="2400" dirty="0"/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T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61841" y="2210258"/>
            <a:ext cx="3735430" cy="130618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Uva</a:t>
              </a:r>
              <a:endParaRPr lang="es-ES" sz="2400" dirty="0"/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U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815048" y="2194820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Ver</a:t>
              </a:r>
              <a:endParaRPr lang="es-ES" sz="2400" dirty="0"/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V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47235" y="2194493"/>
            <a:ext cx="3735430" cy="1306182"/>
            <a:chOff x="3615455" y="1419170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3615455" y="1419170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Kiwi</a:t>
              </a:r>
              <a:endParaRPr lang="es-ES" sz="2400" dirty="0"/>
            </a:p>
          </p:txBody>
        </p:sp>
        <p:sp>
          <p:nvSpPr>
            <p:cNvPr id="183" name="182 Elipse"/>
            <p:cNvSpPr/>
            <p:nvPr/>
          </p:nvSpPr>
          <p:spPr>
            <a:xfrm>
              <a:off x="3811331" y="153070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W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80419" y="2220294"/>
            <a:ext cx="3735430" cy="1306182"/>
            <a:chOff x="1070107" y="1139812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1070107" y="1139812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Taxi</a:t>
              </a:r>
              <a:endParaRPr lang="es-ES" sz="2400" dirty="0"/>
            </a:p>
          </p:txBody>
        </p:sp>
        <p:sp>
          <p:nvSpPr>
            <p:cNvPr id="186" name="185 Elipse"/>
            <p:cNvSpPr/>
            <p:nvPr/>
          </p:nvSpPr>
          <p:spPr>
            <a:xfrm>
              <a:off x="1314718" y="1248683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X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49093" y="2190125"/>
            <a:ext cx="3735430" cy="1306182"/>
            <a:chOff x="2702731" y="1952015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02731" y="195201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Yo</a:t>
              </a:r>
              <a:endParaRPr lang="es-ES" sz="2400" dirty="0"/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Y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90" name="189 Grupo"/>
          <p:cNvGrpSpPr/>
          <p:nvPr/>
        </p:nvGrpSpPr>
        <p:grpSpPr>
          <a:xfrm>
            <a:off x="2773340" y="2212476"/>
            <a:ext cx="3735430" cy="1306182"/>
            <a:chOff x="2731924" y="-758423"/>
            <a:chExt cx="3735430" cy="1306182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731924" y="-758423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Zumo</a:t>
              </a:r>
              <a:endParaRPr lang="es-ES" sz="2400" dirty="0"/>
            </a:p>
          </p:txBody>
        </p:sp>
        <p:sp>
          <p:nvSpPr>
            <p:cNvPr id="192" name="191 Elipse"/>
            <p:cNvSpPr/>
            <p:nvPr/>
          </p:nvSpPr>
          <p:spPr>
            <a:xfrm>
              <a:off x="2911993" y="-606207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Z</a:t>
              </a:r>
              <a:endParaRPr lang="es-ES" dirty="0"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33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Plato típico de Valencia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P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Y el plato preferido de los ratones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Q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Nombre de mujer, flor y color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R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2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 que dicen los profes para que los estudiantes callen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S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Persona de la familia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T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Fruta que se come 12 veces el último día del año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U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El verbo de los ojos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V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2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Fruta verde por dentro y marrón por fuera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W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Tipo de trasporte </a:t>
            </a:r>
            <a:br>
              <a:rPr lang="es-ES" dirty="0" smtClean="0"/>
            </a:br>
            <a:r>
              <a:rPr lang="es-ES" dirty="0" smtClean="0"/>
              <a:t>(contiene la X)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X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La primera persona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Y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113 Grupo"/>
          <p:cNvGrpSpPr/>
          <p:nvPr/>
        </p:nvGrpSpPr>
        <p:grpSpPr>
          <a:xfrm>
            <a:off x="2821359" y="2256300"/>
            <a:ext cx="3735430" cy="1306182"/>
            <a:chOff x="2186116" y="2021667"/>
            <a:chExt cx="3735430" cy="1306182"/>
          </a:xfrm>
        </p:grpSpPr>
        <p:sp>
          <p:nvSpPr>
            <p:cNvPr id="3" name="2 Rectángulo redondeado"/>
            <p:cNvSpPr/>
            <p:nvPr/>
          </p:nvSpPr>
          <p:spPr>
            <a:xfrm>
              <a:off x="2186116" y="2021667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Argentina</a:t>
              </a:r>
              <a:endParaRPr lang="es-ES" sz="2400" dirty="0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2327998" y="2176146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A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Elipse">
            <a:hlinkClick r:id="rId4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Elipse">
            <a:hlinkClick r:id="rId5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8" name="7 Elipse">
            <a:hlinkClick r:id="rId6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9" name="8 Elipse">
            <a:hlinkClick r:id="rId7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0" name="9 Elipse">
            <a:hlinkClick r:id="rId8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1" name="10 Elipse">
            <a:hlinkClick r:id="rId9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2" name="11 Elipse">
            <a:hlinkClick r:id="rId10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3" name="12 Elipse">
            <a:hlinkClick r:id="rId11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4" name="13 Elipse">
            <a:hlinkClick r:id="rId12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5" name="14 Elipse">
            <a:hlinkClick r:id="rId13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6" name="15 Elipse">
            <a:hlinkClick r:id="rId14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7" name="16 Elipse">
            <a:hlinkClick r:id="rId15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8" name="17 Elipse">
            <a:hlinkClick r:id="rId16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9" name="18 Elipse">
            <a:hlinkClick r:id="rId17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0" name="19 Elipse">
            <a:hlinkClick r:id="rId18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1" name="20 Elipse">
            <a:hlinkClick r:id="rId19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2" name="21 Elipse">
            <a:hlinkClick r:id="rId20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3" name="22 Elipse">
            <a:hlinkClick r:id="rId21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24" name="23 Elipse">
            <a:hlinkClick r:id="rId22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25" name="24 Elipse">
            <a:hlinkClick r:id="rId23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6" name="25 Elipse">
            <a:hlinkClick r:id="rId24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7" name="26 Elipse">
            <a:hlinkClick r:id="rId25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8" name="27 Elipse">
            <a:hlinkClick r:id="rId26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9" name="28 Elipse">
            <a:hlinkClick r:id="rId27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0" name="29 Elipse">
            <a:hlinkClick r:id="rId28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526336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805756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10767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1639160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229307" y="6019477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781528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299449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38775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4406180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4981852" y="60157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543660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6134117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6693675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252553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769568" y="6000056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104" y="5619654"/>
            <a:ext cx="252000" cy="252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80" y="5619654"/>
            <a:ext cx="252000" cy="252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892" y="5619654"/>
            <a:ext cx="252000" cy="252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568" y="5619654"/>
            <a:ext cx="252000" cy="252000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3" y="6309320"/>
            <a:ext cx="252000" cy="252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9" y="6309320"/>
            <a:ext cx="252000" cy="252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24" y="6309320"/>
            <a:ext cx="252000" cy="252000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00" y="6309320"/>
            <a:ext cx="252000" cy="252000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36" y="6309320"/>
            <a:ext cx="252000" cy="252000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12" y="6309320"/>
            <a:ext cx="252000" cy="252000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393" y="6309320"/>
            <a:ext cx="252000" cy="252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69" y="6309320"/>
            <a:ext cx="252000" cy="252000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10" y="6309320"/>
            <a:ext cx="252000" cy="252000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086" y="6309320"/>
            <a:ext cx="252000" cy="252000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12" y="6309320"/>
            <a:ext cx="252000" cy="252000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88" y="6309320"/>
            <a:ext cx="252000" cy="25200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68" y="6309320"/>
            <a:ext cx="252000" cy="252000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44" y="6309320"/>
            <a:ext cx="252000" cy="252000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845" y="6309320"/>
            <a:ext cx="252000" cy="252000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1" y="6309320"/>
            <a:ext cx="252000" cy="252000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87" y="6309320"/>
            <a:ext cx="252000" cy="252000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63" y="6309320"/>
            <a:ext cx="252000" cy="252000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94" y="6309320"/>
            <a:ext cx="252000" cy="252000"/>
          </a:xfrm>
          <a:prstGeom prst="rect">
            <a:avLst/>
          </a:prstGeom>
        </p:spPr>
      </p:pic>
      <p:pic>
        <p:nvPicPr>
          <p:cNvPr id="105" name="10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70" y="6309320"/>
            <a:ext cx="252000" cy="252000"/>
          </a:xfrm>
          <a:prstGeom prst="rect">
            <a:avLst/>
          </a:prstGeom>
        </p:spPr>
      </p:pic>
      <p:pic>
        <p:nvPicPr>
          <p:cNvPr id="106" name="10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5" y="6309320"/>
            <a:ext cx="252000" cy="252000"/>
          </a:xfrm>
          <a:prstGeom prst="rect">
            <a:avLst/>
          </a:prstGeom>
        </p:spPr>
      </p:pic>
      <p:pic>
        <p:nvPicPr>
          <p:cNvPr id="107" name="10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41" y="6309320"/>
            <a:ext cx="252000" cy="252000"/>
          </a:xfrm>
          <a:prstGeom prst="rect">
            <a:avLst/>
          </a:prstGeom>
        </p:spPr>
      </p:pic>
      <p:pic>
        <p:nvPicPr>
          <p:cNvPr id="108" name="10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104" y="6309320"/>
            <a:ext cx="252000" cy="252000"/>
          </a:xfrm>
          <a:prstGeom prst="rect">
            <a:avLst/>
          </a:prstGeom>
        </p:spPr>
      </p:pic>
      <p:pic>
        <p:nvPicPr>
          <p:cNvPr id="109" name="10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80" y="6309320"/>
            <a:ext cx="252000" cy="252000"/>
          </a:xfrm>
          <a:prstGeom prst="rect">
            <a:avLst/>
          </a:prstGeom>
        </p:spPr>
      </p:pic>
      <p:pic>
        <p:nvPicPr>
          <p:cNvPr id="110" name="10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60" y="6309320"/>
            <a:ext cx="252000" cy="252000"/>
          </a:xfrm>
          <a:prstGeom prst="rect">
            <a:avLst/>
          </a:prstGeom>
        </p:spPr>
      </p:pic>
      <p:pic>
        <p:nvPicPr>
          <p:cNvPr id="111" name="11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336" y="6309320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  <p:grpSp>
        <p:nvGrpSpPr>
          <p:cNvPr id="115" name="114 Grupo"/>
          <p:cNvGrpSpPr/>
          <p:nvPr/>
        </p:nvGrpSpPr>
        <p:grpSpPr>
          <a:xfrm>
            <a:off x="2795989" y="2265135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Bailar</a:t>
              </a:r>
              <a:endParaRPr lang="es-ES" sz="2400" dirty="0"/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846729" y="2246575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Cinco</a:t>
              </a:r>
              <a:endParaRPr lang="es-ES" sz="2400" dirty="0"/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C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818377" y="2268259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Deberes</a:t>
              </a:r>
              <a:endParaRPr lang="es-ES" sz="2400" dirty="0"/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D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837655" y="2262008"/>
            <a:ext cx="3735430" cy="1306182"/>
            <a:chOff x="5122341" y="5527528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5122341" y="5527528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Europa</a:t>
              </a:r>
              <a:endParaRPr lang="es-ES" sz="2400" dirty="0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5229933" y="558756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825514" y="2267716"/>
            <a:ext cx="3735430" cy="1306182"/>
            <a:chOff x="3129045" y="2838582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3129045" y="2838582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frío</a:t>
              </a:r>
              <a:endParaRPr lang="es-ES" sz="2400" dirty="0"/>
            </a:p>
          </p:txBody>
        </p:sp>
        <p:sp>
          <p:nvSpPr>
            <p:cNvPr id="129" name="128 Elipse"/>
            <p:cNvSpPr/>
            <p:nvPr/>
          </p:nvSpPr>
          <p:spPr>
            <a:xfrm>
              <a:off x="3232751" y="2928002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F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834155" y="2257860"/>
            <a:ext cx="3735430" cy="1306182"/>
            <a:chOff x="3070797" y="3404549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3070797" y="3404549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Guatemala</a:t>
              </a:r>
              <a:endParaRPr lang="es-ES" sz="2400" dirty="0"/>
            </a:p>
          </p:txBody>
        </p:sp>
        <p:sp>
          <p:nvSpPr>
            <p:cNvPr id="132" name="131 Elipse"/>
            <p:cNvSpPr/>
            <p:nvPr/>
          </p:nvSpPr>
          <p:spPr>
            <a:xfrm>
              <a:off x="3200998" y="350639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G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814126" y="2245776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Habitación</a:t>
              </a:r>
              <a:endParaRPr lang="es-ES" sz="2400" dirty="0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H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812387" y="2224442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Invierno</a:t>
              </a:r>
              <a:endParaRPr lang="es-ES" sz="2400" dirty="0"/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I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96325" y="2212476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Jirafa</a:t>
              </a:r>
              <a:endParaRPr lang="es-ES" sz="2400" dirty="0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J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43171" y="2190918"/>
            <a:ext cx="3735430" cy="1306182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kilómetro</a:t>
              </a:r>
              <a:endParaRPr lang="es-ES" sz="2400" dirty="0"/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K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94089" y="2179342"/>
            <a:ext cx="3735430" cy="1306182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Libros</a:t>
              </a:r>
              <a:endParaRPr lang="es-ES" sz="2400" dirty="0"/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L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825841" y="2193339"/>
            <a:ext cx="3735430" cy="1306182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Madrid</a:t>
              </a:r>
              <a:endParaRPr lang="es-ES" sz="2400" dirty="0"/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M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855461" y="2212303"/>
            <a:ext cx="3735430" cy="1306182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Nadar</a:t>
              </a:r>
              <a:endParaRPr lang="es-ES" sz="2400" dirty="0"/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N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837191" y="2228676"/>
            <a:ext cx="3735430" cy="1306182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eñe</a:t>
              </a:r>
              <a:endParaRPr lang="es-ES" sz="2400" dirty="0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Ñ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835330" y="2222507"/>
            <a:ext cx="3735430" cy="1306182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octubre</a:t>
              </a:r>
              <a:endParaRPr lang="es-ES" sz="2400" dirty="0"/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O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55163" y="2186516"/>
            <a:ext cx="3735430" cy="1306182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Paella</a:t>
              </a:r>
              <a:endParaRPr lang="es-ES" sz="2400" dirty="0"/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P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45524" y="2221337"/>
            <a:ext cx="3735430" cy="1306182"/>
            <a:chOff x="508301" y="322156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508301" y="322156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Queso</a:t>
              </a:r>
              <a:endParaRPr lang="es-ES" sz="2400" dirty="0"/>
            </a:p>
          </p:txBody>
        </p:sp>
        <p:sp>
          <p:nvSpPr>
            <p:cNvPr id="165" name="164 Elipse"/>
            <p:cNvSpPr/>
            <p:nvPr/>
          </p:nvSpPr>
          <p:spPr>
            <a:xfrm>
              <a:off x="630197" y="3308223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Q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77047" y="2235846"/>
            <a:ext cx="3735430" cy="1306182"/>
            <a:chOff x="8127036" y="4465337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8127036" y="4465337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Rosa</a:t>
              </a:r>
              <a:endParaRPr lang="es-ES" sz="2400" dirty="0"/>
            </a:p>
          </p:txBody>
        </p:sp>
        <p:sp>
          <p:nvSpPr>
            <p:cNvPr id="168" name="167 Elipse"/>
            <p:cNvSpPr/>
            <p:nvPr/>
          </p:nvSpPr>
          <p:spPr>
            <a:xfrm>
              <a:off x="8249741" y="4550147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R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52872" y="2190899"/>
            <a:ext cx="3735430" cy="1306182"/>
            <a:chOff x="10219074" y="-9950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10219074" y="-9950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Silencio</a:t>
              </a:r>
              <a:endParaRPr lang="es-ES" sz="2400" dirty="0"/>
            </a:p>
          </p:txBody>
        </p:sp>
        <p:sp>
          <p:nvSpPr>
            <p:cNvPr id="171" name="170 Elipse"/>
            <p:cNvSpPr/>
            <p:nvPr/>
          </p:nvSpPr>
          <p:spPr>
            <a:xfrm>
              <a:off x="10338338" y="-88222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S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44558" y="2208546"/>
            <a:ext cx="3735430" cy="1306182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Tío o tía</a:t>
              </a:r>
              <a:endParaRPr lang="es-ES" sz="2400" dirty="0"/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T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61841" y="2210258"/>
            <a:ext cx="3735430" cy="130618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Uva</a:t>
              </a:r>
              <a:endParaRPr lang="es-ES" sz="2400" dirty="0"/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U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815048" y="2194820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Ver</a:t>
              </a:r>
              <a:endParaRPr lang="es-ES" sz="2400" dirty="0"/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V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47235" y="2194493"/>
            <a:ext cx="3735430" cy="1306182"/>
            <a:chOff x="3615455" y="1419170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3615455" y="1419170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Kiwi</a:t>
              </a:r>
              <a:endParaRPr lang="es-ES" sz="2400" dirty="0"/>
            </a:p>
          </p:txBody>
        </p:sp>
        <p:sp>
          <p:nvSpPr>
            <p:cNvPr id="183" name="182 Elipse"/>
            <p:cNvSpPr/>
            <p:nvPr/>
          </p:nvSpPr>
          <p:spPr>
            <a:xfrm>
              <a:off x="3811331" y="153070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W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80419" y="2220294"/>
            <a:ext cx="3735430" cy="1306182"/>
            <a:chOff x="1070107" y="1139812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1070107" y="1139812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Taxi</a:t>
              </a:r>
              <a:endParaRPr lang="es-ES" sz="2400" dirty="0"/>
            </a:p>
          </p:txBody>
        </p:sp>
        <p:sp>
          <p:nvSpPr>
            <p:cNvPr id="186" name="185 Elipse"/>
            <p:cNvSpPr/>
            <p:nvPr/>
          </p:nvSpPr>
          <p:spPr>
            <a:xfrm>
              <a:off x="1314718" y="1248683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X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49093" y="2190125"/>
            <a:ext cx="3735430" cy="1306182"/>
            <a:chOff x="2702731" y="1952015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02731" y="195201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Yo</a:t>
              </a:r>
              <a:endParaRPr lang="es-ES" sz="2400" dirty="0"/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Y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90" name="189 Grupo"/>
          <p:cNvGrpSpPr/>
          <p:nvPr/>
        </p:nvGrpSpPr>
        <p:grpSpPr>
          <a:xfrm>
            <a:off x="2773340" y="2212476"/>
            <a:ext cx="3735430" cy="1306182"/>
            <a:chOff x="2731924" y="-758423"/>
            <a:chExt cx="3735430" cy="1306182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731924" y="-758423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Zumo</a:t>
              </a:r>
              <a:endParaRPr lang="es-ES" sz="2400" dirty="0"/>
            </a:p>
          </p:txBody>
        </p:sp>
        <p:sp>
          <p:nvSpPr>
            <p:cNvPr id="192" name="191 Elipse"/>
            <p:cNvSpPr/>
            <p:nvPr/>
          </p:nvSpPr>
          <p:spPr>
            <a:xfrm>
              <a:off x="2911993" y="-606207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Z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113" name="Rectangular Callout 112"/>
          <p:cNvSpPr/>
          <p:nvPr/>
        </p:nvSpPr>
        <p:spPr>
          <a:xfrm>
            <a:off x="452554" y="3691312"/>
            <a:ext cx="1869076" cy="139387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 smtClean="0"/>
              <a:t>Cliquea</a:t>
            </a:r>
            <a:r>
              <a:rPr lang="en-IE" dirty="0" smtClean="0"/>
              <a:t> en la </a:t>
            </a:r>
            <a:r>
              <a:rPr lang="en-IE" dirty="0" err="1" smtClean="0"/>
              <a:t>letra</a:t>
            </a:r>
            <a:r>
              <a:rPr lang="en-IE" dirty="0" smtClean="0"/>
              <a:t> para </a:t>
            </a:r>
            <a:r>
              <a:rPr lang="en-IE" dirty="0" err="1" smtClean="0"/>
              <a:t>ver</a:t>
            </a:r>
            <a:r>
              <a:rPr lang="en-IE" dirty="0" smtClean="0"/>
              <a:t> la </a:t>
            </a:r>
            <a:r>
              <a:rPr lang="en-IE" dirty="0" err="1" smtClean="0"/>
              <a:t>respuesta</a:t>
            </a:r>
            <a:endParaRPr lang="en-IE" dirty="0"/>
          </a:p>
        </p:txBody>
      </p:sp>
      <p:sp>
        <p:nvSpPr>
          <p:cNvPr id="193" name="Rectangular Callout 192"/>
          <p:cNvSpPr/>
          <p:nvPr/>
        </p:nvSpPr>
        <p:spPr>
          <a:xfrm>
            <a:off x="6864541" y="455242"/>
            <a:ext cx="1193027" cy="1083813"/>
          </a:xfrm>
          <a:prstGeom prst="wedgeRectCallout">
            <a:avLst>
              <a:gd name="adj1" fmla="val -43638"/>
              <a:gd name="adj2" fmla="val 80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 smtClean="0"/>
              <a:t>Cliquea</a:t>
            </a:r>
            <a:r>
              <a:rPr lang="en-IE" dirty="0" smtClean="0"/>
              <a:t> en la </a:t>
            </a:r>
            <a:r>
              <a:rPr lang="en-IE" dirty="0" err="1" smtClean="0"/>
              <a:t>letra</a:t>
            </a:r>
            <a:r>
              <a:rPr lang="en-IE" dirty="0" smtClean="0"/>
              <a:t> para </a:t>
            </a:r>
            <a:r>
              <a:rPr lang="en-IE" dirty="0" err="1" smtClean="0"/>
              <a:t>ver</a:t>
            </a:r>
            <a:r>
              <a:rPr lang="en-IE" dirty="0" smtClean="0"/>
              <a:t> la </a:t>
            </a:r>
            <a:r>
              <a:rPr lang="en-IE" dirty="0" err="1" smtClean="0"/>
              <a:t>pregunta</a:t>
            </a:r>
            <a:endParaRPr lang="en-IE" dirty="0"/>
          </a:p>
        </p:txBody>
      </p:sp>
      <p:sp>
        <p:nvSpPr>
          <p:cNvPr id="194" name="Rectangular Callout 193"/>
          <p:cNvSpPr/>
          <p:nvPr/>
        </p:nvSpPr>
        <p:spPr>
          <a:xfrm>
            <a:off x="3985536" y="837539"/>
            <a:ext cx="1862872" cy="11910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 smtClean="0"/>
              <a:t>Cliquea</a:t>
            </a:r>
            <a:r>
              <a:rPr lang="en-IE" dirty="0" smtClean="0"/>
              <a:t> </a:t>
            </a:r>
            <a:r>
              <a:rPr lang="en-IE" dirty="0" err="1" smtClean="0"/>
              <a:t>aqu</a:t>
            </a:r>
            <a:r>
              <a:rPr lang="es-ES" dirty="0" smtClean="0"/>
              <a:t>í para que desaparezca la respuesta y seguir jugando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95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Bebida de fruta y agua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Z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Pasapalabra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To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</a:t>
            </a:r>
            <a:r>
              <a:rPr lang="en-IE" dirty="0" err="1" smtClean="0"/>
              <a:t>tions</a:t>
            </a:r>
            <a:r>
              <a:rPr lang="en-IE" dirty="0" smtClean="0"/>
              <a:t>:</a:t>
            </a:r>
          </a:p>
          <a:p>
            <a:r>
              <a:rPr lang="en-IE" dirty="0"/>
              <a:t>E</a:t>
            </a:r>
            <a:r>
              <a:rPr lang="en-IE" dirty="0" smtClean="0"/>
              <a:t>dit </a:t>
            </a:r>
            <a:r>
              <a:rPr lang="en-IE" dirty="0" smtClean="0"/>
              <a:t>the slide with the corresponding </a:t>
            </a:r>
            <a:r>
              <a:rPr lang="en-IE" dirty="0" smtClean="0"/>
              <a:t>letter.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2. To edit the answers:</a:t>
            </a:r>
          </a:p>
          <a:p>
            <a:r>
              <a:rPr lang="en-IE" dirty="0"/>
              <a:t>G</a:t>
            </a:r>
            <a:r>
              <a:rPr lang="en-IE" dirty="0" smtClean="0"/>
              <a:t>o </a:t>
            </a:r>
            <a:r>
              <a:rPr lang="en-IE" dirty="0" smtClean="0"/>
              <a:t>to slide </a:t>
            </a:r>
            <a:r>
              <a:rPr lang="en-IE" dirty="0" smtClean="0"/>
              <a:t>2.</a:t>
            </a:r>
            <a:endParaRPr lang="en-IE" dirty="0" smtClean="0"/>
          </a:p>
          <a:p>
            <a:r>
              <a:rPr lang="en-IE" dirty="0"/>
              <a:t>U</a:t>
            </a:r>
            <a:r>
              <a:rPr lang="en-IE" dirty="0" smtClean="0"/>
              <a:t>nstack </a:t>
            </a:r>
            <a:r>
              <a:rPr lang="en-IE" dirty="0" smtClean="0"/>
              <a:t>the text boxes by moving them to the side of the </a:t>
            </a:r>
            <a:r>
              <a:rPr lang="en-IE" dirty="0" smtClean="0"/>
              <a:t>slide.</a:t>
            </a:r>
            <a:endParaRPr lang="en-IE" dirty="0" smtClean="0"/>
          </a:p>
          <a:p>
            <a:r>
              <a:rPr lang="en-IE" dirty="0" smtClean="0"/>
              <a:t>Edit </a:t>
            </a:r>
            <a:r>
              <a:rPr lang="en-IE" dirty="0" smtClean="0"/>
              <a:t>the text to reflect the new answer. </a:t>
            </a:r>
          </a:p>
          <a:p>
            <a:r>
              <a:rPr lang="en-IE" dirty="0"/>
              <a:t>S</a:t>
            </a:r>
            <a:r>
              <a:rPr lang="en-IE" dirty="0" smtClean="0"/>
              <a:t>tack </a:t>
            </a:r>
            <a:r>
              <a:rPr lang="en-IE" dirty="0" smtClean="0"/>
              <a:t>them in reverse alphabetical order as they are now.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27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76"/>
            <a:ext cx="9197946" cy="681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6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8072" y="1698367"/>
            <a:ext cx="7884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 obra está bajo una licencia </a:t>
            </a:r>
            <a:r>
              <a:rPr lang="es-ES" sz="2400" dirty="0" err="1"/>
              <a:t>Creative</a:t>
            </a:r>
            <a:r>
              <a:rPr lang="es-ES" sz="2400" dirty="0"/>
              <a:t> </a:t>
            </a:r>
            <a:r>
              <a:rPr lang="es-ES" sz="2400" dirty="0" err="1"/>
              <a:t>Commons</a:t>
            </a:r>
            <a:r>
              <a:rPr lang="es-ES" sz="2400" dirty="0"/>
              <a:t>. 3.0 España</a:t>
            </a:r>
            <a:r>
              <a:rPr lang="es-ES" sz="2400" dirty="0" smtClean="0"/>
              <a:t>. </a:t>
            </a:r>
          </a:p>
          <a:p>
            <a:pPr algn="ctr"/>
            <a:r>
              <a:rPr lang="es-ES" sz="2400" dirty="0" smtClean="0"/>
              <a:t>Reconocimiento </a:t>
            </a:r>
            <a:r>
              <a:rPr lang="es-ES" sz="2400" dirty="0"/>
              <a:t>- </a:t>
            </a:r>
            <a:r>
              <a:rPr lang="es-ES" sz="2400" dirty="0" err="1"/>
              <a:t>NoComercial</a:t>
            </a:r>
            <a:r>
              <a:rPr lang="es-ES" sz="2400" dirty="0"/>
              <a:t> - </a:t>
            </a:r>
            <a:r>
              <a:rPr lang="es-ES" sz="2400" dirty="0" err="1"/>
              <a:t>CompartirIgual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No se permite un uso comercial de la obra original ni de las posibles  obras derivadas, la distribución de las cuales se debe hacer con una  licencia igual a la que regula la obra original.</a:t>
            </a:r>
          </a:p>
        </p:txBody>
      </p:sp>
      <p:pic>
        <p:nvPicPr>
          <p:cNvPr id="1026" name="Picture 2" descr="http://1.bp.blogspot.com/_S9VSNMT6ncY/TPDsj62yKqI/AAAAAAAAAY4/Ze0F4WKyOZ4/s1600/by-nc-sa.eu_pet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75991"/>
            <a:ext cx="11239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País del sur de América, famoso entre otras cosas por sus futbolistas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A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Verbo que acompaña a la música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B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Entre el número 4 y el número 6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C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6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Trabajo que se hace en casa después del colegio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D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Continente en el que vivimos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E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Lo contrario de caliente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F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549</Words>
  <Application>Microsoft Macintosh PowerPoint</Application>
  <PresentationFormat>Presentación en pantalla (4:3)</PresentationFormat>
  <Paragraphs>283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 Black</vt:lpstr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  <vt:lpstr>País del sur de América, famoso entre otras cosas por sus futbolistas</vt:lpstr>
      <vt:lpstr>Verbo que acompaña a la música</vt:lpstr>
      <vt:lpstr>Entre el número 4 y el número 6</vt:lpstr>
      <vt:lpstr>Trabajo que se hace en casa después del colegio</vt:lpstr>
      <vt:lpstr>Continente en el que vivimos</vt:lpstr>
      <vt:lpstr>Lo contrario de caliente</vt:lpstr>
      <vt:lpstr>País de América Central</vt:lpstr>
      <vt:lpstr>Están dentro de las casas</vt:lpstr>
      <vt:lpstr>La estación del año más fría</vt:lpstr>
      <vt:lpstr>Animal con el cuello muy largo</vt:lpstr>
      <vt:lpstr>Longitud que es igual a 1.000 metros</vt:lpstr>
      <vt:lpstr>Viven en las bibliotecas</vt:lpstr>
      <vt:lpstr>La capital de  España</vt:lpstr>
      <vt:lpstr>El verbo de los peces</vt:lpstr>
      <vt:lpstr>La letra más española</vt:lpstr>
      <vt:lpstr>El décimo mes del año</vt:lpstr>
      <vt:lpstr>Plato típico de Valencia</vt:lpstr>
      <vt:lpstr>Y el plato preferido de los ratones</vt:lpstr>
      <vt:lpstr>Nombre de mujer, flor y color</vt:lpstr>
      <vt:lpstr>Lo que dicen los profes para que los estudiantes callen</vt:lpstr>
      <vt:lpstr>Persona de la familia</vt:lpstr>
      <vt:lpstr>Fruta que se come 12 veces el último día del año</vt:lpstr>
      <vt:lpstr>El verbo de los ojos</vt:lpstr>
      <vt:lpstr>Fruta verde por dentro y marrón por fuera</vt:lpstr>
      <vt:lpstr>Tipo de trasporte  (contiene la X)</vt:lpstr>
      <vt:lpstr>La primera persona</vt:lpstr>
      <vt:lpstr>Bebida de fruta y agua</vt:lpstr>
      <vt:lpstr>Pasapalabra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</dc:creator>
  <cp:lastModifiedBy>Verónica M</cp:lastModifiedBy>
  <cp:revision>83</cp:revision>
  <dcterms:created xsi:type="dcterms:W3CDTF">2013-05-15T10:09:25Z</dcterms:created>
  <dcterms:modified xsi:type="dcterms:W3CDTF">2021-03-17T10:39:56Z</dcterms:modified>
</cp:coreProperties>
</file>