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90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7" r:id="rId32"/>
    <p:sldId id="289" r:id="rId33"/>
    <p:sldId id="285" r:id="rId3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5FA"/>
    <a:srgbClr val="0F266C"/>
    <a:srgbClr val="3A7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4624" autoAdjust="0"/>
  </p:normalViewPr>
  <p:slideViewPr>
    <p:cSldViewPr showGuides="1">
      <p:cViewPr varScale="1">
        <p:scale>
          <a:sx n="102" d="100"/>
          <a:sy n="102" d="100"/>
        </p:scale>
        <p:origin x="18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223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803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399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933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130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456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950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56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870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937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438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CB7E1-C2C2-4AEE-8043-9CC3BF3C1327}" type="datetimeFigureOut">
              <a:rPr lang="es-ES" smtClean="0"/>
              <a:t>17/3/21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3160D-4580-4DCF-9918-A2F8ACA008D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41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" Target="slide11.xml"/><Relationship Id="rId20" Type="http://schemas.openxmlformats.org/officeDocument/2006/relationships/slide" Target="slide23.xml"/><Relationship Id="rId21" Type="http://schemas.openxmlformats.org/officeDocument/2006/relationships/slide" Target="slide24.xml"/><Relationship Id="rId22" Type="http://schemas.openxmlformats.org/officeDocument/2006/relationships/slide" Target="slide14.xml"/><Relationship Id="rId23" Type="http://schemas.openxmlformats.org/officeDocument/2006/relationships/slide" Target="slide25.xml"/><Relationship Id="rId24" Type="http://schemas.openxmlformats.org/officeDocument/2006/relationships/slide" Target="slide26.xml"/><Relationship Id="rId25" Type="http://schemas.openxmlformats.org/officeDocument/2006/relationships/slide" Target="slide27.xml"/><Relationship Id="rId26" Type="http://schemas.openxmlformats.org/officeDocument/2006/relationships/slide" Target="slide28.xml"/><Relationship Id="rId27" Type="http://schemas.openxmlformats.org/officeDocument/2006/relationships/slide" Target="slide29.xml"/><Relationship Id="rId28" Type="http://schemas.openxmlformats.org/officeDocument/2006/relationships/slide" Target="slide30.xml"/><Relationship Id="rId29" Type="http://schemas.openxmlformats.org/officeDocument/2006/relationships/image" Target="../media/image2.png"/><Relationship Id="rId30" Type="http://schemas.openxmlformats.org/officeDocument/2006/relationships/image" Target="../media/image3.png"/><Relationship Id="rId31" Type="http://schemas.openxmlformats.org/officeDocument/2006/relationships/image" Target="../media/image4.png"/><Relationship Id="rId10" Type="http://schemas.openxmlformats.org/officeDocument/2006/relationships/slide" Target="slide12.xml"/><Relationship Id="rId11" Type="http://schemas.openxmlformats.org/officeDocument/2006/relationships/slide" Target="slide13.xml"/><Relationship Id="rId12" Type="http://schemas.openxmlformats.org/officeDocument/2006/relationships/slide" Target="slide15.xml"/><Relationship Id="rId13" Type="http://schemas.openxmlformats.org/officeDocument/2006/relationships/slide" Target="slide16.xml"/><Relationship Id="rId14" Type="http://schemas.openxmlformats.org/officeDocument/2006/relationships/slide" Target="slide17.xml"/><Relationship Id="rId15" Type="http://schemas.openxmlformats.org/officeDocument/2006/relationships/slide" Target="slide18.xml"/><Relationship Id="rId16" Type="http://schemas.openxmlformats.org/officeDocument/2006/relationships/slide" Target="slide19.xml"/><Relationship Id="rId17" Type="http://schemas.openxmlformats.org/officeDocument/2006/relationships/slide" Target="slide20.xml"/><Relationship Id="rId18" Type="http://schemas.openxmlformats.org/officeDocument/2006/relationships/slide" Target="slide21.xml"/><Relationship Id="rId19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2" Type="http://schemas.openxmlformats.org/officeDocument/2006/relationships/slide" Target="slide4.xml"/><Relationship Id="rId3" Type="http://schemas.openxmlformats.org/officeDocument/2006/relationships/slide" Target="slide5.xml"/><Relationship Id="rId4" Type="http://schemas.openxmlformats.org/officeDocument/2006/relationships/slide" Target="slide6.xml"/><Relationship Id="rId5" Type="http://schemas.openxmlformats.org/officeDocument/2006/relationships/slide" Target="slide7.xml"/><Relationship Id="rId6" Type="http://schemas.openxmlformats.org/officeDocument/2006/relationships/slide" Target="slide8.xml"/><Relationship Id="rId7" Type="http://schemas.openxmlformats.org/officeDocument/2006/relationships/slide" Target="slide9.xml"/><Relationship Id="rId8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" Target="slide11.xml"/><Relationship Id="rId20" Type="http://schemas.openxmlformats.org/officeDocument/2006/relationships/slide" Target="slide23.xml"/><Relationship Id="rId21" Type="http://schemas.openxmlformats.org/officeDocument/2006/relationships/slide" Target="slide24.xml"/><Relationship Id="rId22" Type="http://schemas.openxmlformats.org/officeDocument/2006/relationships/slide" Target="slide14.xml"/><Relationship Id="rId23" Type="http://schemas.openxmlformats.org/officeDocument/2006/relationships/slide" Target="slide25.xml"/><Relationship Id="rId24" Type="http://schemas.openxmlformats.org/officeDocument/2006/relationships/slide" Target="slide26.xml"/><Relationship Id="rId25" Type="http://schemas.openxmlformats.org/officeDocument/2006/relationships/slide" Target="slide27.xml"/><Relationship Id="rId26" Type="http://schemas.openxmlformats.org/officeDocument/2006/relationships/slide" Target="slide28.xml"/><Relationship Id="rId27" Type="http://schemas.openxmlformats.org/officeDocument/2006/relationships/slide" Target="slide29.xml"/><Relationship Id="rId28" Type="http://schemas.openxmlformats.org/officeDocument/2006/relationships/slide" Target="slide30.xml"/><Relationship Id="rId29" Type="http://schemas.openxmlformats.org/officeDocument/2006/relationships/image" Target="../media/image2.png"/><Relationship Id="rId30" Type="http://schemas.openxmlformats.org/officeDocument/2006/relationships/image" Target="../media/image3.png"/><Relationship Id="rId31" Type="http://schemas.openxmlformats.org/officeDocument/2006/relationships/image" Target="../media/image4.png"/><Relationship Id="rId10" Type="http://schemas.openxmlformats.org/officeDocument/2006/relationships/slide" Target="slide12.xml"/><Relationship Id="rId11" Type="http://schemas.openxmlformats.org/officeDocument/2006/relationships/slide" Target="slide13.xml"/><Relationship Id="rId12" Type="http://schemas.openxmlformats.org/officeDocument/2006/relationships/slide" Target="slide15.xml"/><Relationship Id="rId13" Type="http://schemas.openxmlformats.org/officeDocument/2006/relationships/slide" Target="slide16.xml"/><Relationship Id="rId14" Type="http://schemas.openxmlformats.org/officeDocument/2006/relationships/slide" Target="slide17.xml"/><Relationship Id="rId15" Type="http://schemas.openxmlformats.org/officeDocument/2006/relationships/slide" Target="slide18.xml"/><Relationship Id="rId16" Type="http://schemas.openxmlformats.org/officeDocument/2006/relationships/slide" Target="slide19.xml"/><Relationship Id="rId17" Type="http://schemas.openxmlformats.org/officeDocument/2006/relationships/slide" Target="slide20.xml"/><Relationship Id="rId18" Type="http://schemas.openxmlformats.org/officeDocument/2006/relationships/slide" Target="slide21.xml"/><Relationship Id="rId19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2" Type="http://schemas.openxmlformats.org/officeDocument/2006/relationships/slide" Target="slide4.xml"/><Relationship Id="rId3" Type="http://schemas.openxmlformats.org/officeDocument/2006/relationships/slide" Target="slide5.xml"/><Relationship Id="rId4" Type="http://schemas.openxmlformats.org/officeDocument/2006/relationships/slide" Target="slide6.xml"/><Relationship Id="rId5" Type="http://schemas.openxmlformats.org/officeDocument/2006/relationships/slide" Target="slide7.xml"/><Relationship Id="rId6" Type="http://schemas.openxmlformats.org/officeDocument/2006/relationships/slide" Target="slide8.xml"/><Relationship Id="rId7" Type="http://schemas.openxmlformats.org/officeDocument/2006/relationships/slide" Target="slide9.xml"/><Relationship Id="rId8" Type="http://schemas.openxmlformats.org/officeDocument/2006/relationships/slide" Target="slide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telecinco.es/pasapalabra/" TargetMode="External"/><Relationship Id="rId3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172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País de América Central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G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2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Están dentro de las casas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H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3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La estación del año más fría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I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76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Animal con el cuello muy largo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J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4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Longitud que es igual a 1.000 metros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K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9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Viven en las bibliotecas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L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9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La capital de  España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M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49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El verbo de los peces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N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9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La letra más española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Ñ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El décimo mes del año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O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37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113 Grupo"/>
          <p:cNvGrpSpPr/>
          <p:nvPr/>
        </p:nvGrpSpPr>
        <p:grpSpPr>
          <a:xfrm>
            <a:off x="2821359" y="2256300"/>
            <a:ext cx="3735430" cy="1306182"/>
            <a:chOff x="2186116" y="2021667"/>
            <a:chExt cx="3735430" cy="1306182"/>
          </a:xfrm>
        </p:grpSpPr>
        <p:sp>
          <p:nvSpPr>
            <p:cNvPr id="3" name="2 Rectángulo redondeado"/>
            <p:cNvSpPr/>
            <p:nvPr/>
          </p:nvSpPr>
          <p:spPr>
            <a:xfrm>
              <a:off x="2186116" y="2021667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Argentina</a:t>
              </a:r>
              <a:endParaRPr lang="es-ES" sz="2400" dirty="0"/>
            </a:p>
          </p:txBody>
        </p:sp>
        <p:sp>
          <p:nvSpPr>
            <p:cNvPr id="112" name="111 Elipse"/>
            <p:cNvSpPr/>
            <p:nvPr/>
          </p:nvSpPr>
          <p:spPr>
            <a:xfrm>
              <a:off x="2327998" y="2176146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A</a:t>
              </a:r>
              <a:endParaRPr lang="es-ES" dirty="0">
                <a:latin typeface="Arial Black" pitchFamily="34" charset="0"/>
              </a:endParaRPr>
            </a:p>
          </p:txBody>
        </p:sp>
      </p:grp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4401681" y="200377"/>
            <a:ext cx="321495" cy="318581"/>
          </a:xfrm>
          <a:prstGeom prst="ellipse">
            <a:avLst/>
          </a:prstGeom>
          <a:gradFill flip="none" rotWithShape="1">
            <a:gsLst>
              <a:gs pos="100000">
                <a:srgbClr val="0F266C"/>
              </a:gs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A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" name="4 Elipse">
            <a:hlinkClick r:id="rId3" action="ppaction://hlinksldjump"/>
          </p:cNvPr>
          <p:cNvSpPr/>
          <p:nvPr/>
        </p:nvSpPr>
        <p:spPr>
          <a:xfrm>
            <a:off x="5012521" y="327809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B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6" name="5 Elipse">
            <a:hlinkClick r:id="rId4" action="ppaction://hlinksldjump"/>
          </p:cNvPr>
          <p:cNvSpPr/>
          <p:nvPr/>
        </p:nvSpPr>
        <p:spPr>
          <a:xfrm>
            <a:off x="5526913" y="51895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C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7" name="6 Elipse">
            <a:hlinkClick r:id="rId5" action="ppaction://hlinksldjump"/>
          </p:cNvPr>
          <p:cNvSpPr/>
          <p:nvPr/>
        </p:nvSpPr>
        <p:spPr>
          <a:xfrm>
            <a:off x="5977006" y="83922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D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8" name="7 Elipse">
            <a:hlinkClick r:id="rId6" action="ppaction://hlinksldjump"/>
          </p:cNvPr>
          <p:cNvSpPr/>
          <p:nvPr/>
        </p:nvSpPr>
        <p:spPr>
          <a:xfrm>
            <a:off x="6298501" y="1219837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E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9" name="8 Elipse">
            <a:hlinkClick r:id="rId7" action="ppaction://hlinksldjump"/>
          </p:cNvPr>
          <p:cNvSpPr/>
          <p:nvPr/>
        </p:nvSpPr>
        <p:spPr>
          <a:xfrm>
            <a:off x="6555697" y="170028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F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0" name="9 Elipse">
            <a:hlinkClick r:id="rId8" action="ppaction://hlinksldjump"/>
          </p:cNvPr>
          <p:cNvSpPr/>
          <p:nvPr/>
        </p:nvSpPr>
        <p:spPr>
          <a:xfrm>
            <a:off x="6652145" y="220743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G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1" name="10 Elipse">
            <a:hlinkClick r:id="rId9" action="ppaction://hlinksldjump"/>
          </p:cNvPr>
          <p:cNvSpPr/>
          <p:nvPr/>
        </p:nvSpPr>
        <p:spPr>
          <a:xfrm>
            <a:off x="6623489" y="2761496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H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2" name="11 Elipse">
            <a:hlinkClick r:id="rId10" action="ppaction://hlinksldjump"/>
          </p:cNvPr>
          <p:cNvSpPr/>
          <p:nvPr/>
        </p:nvSpPr>
        <p:spPr>
          <a:xfrm>
            <a:off x="6480954" y="329833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I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3" name="12 Elipse">
            <a:hlinkClick r:id="rId11" action="ppaction://hlinksldjump"/>
          </p:cNvPr>
          <p:cNvSpPr/>
          <p:nvPr/>
        </p:nvSpPr>
        <p:spPr>
          <a:xfrm>
            <a:off x="6159516" y="379599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J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4" name="13 Elipse">
            <a:hlinkClick r:id="rId12" action="ppaction://hlinksldjump"/>
          </p:cNvPr>
          <p:cNvSpPr/>
          <p:nvPr/>
        </p:nvSpPr>
        <p:spPr>
          <a:xfrm>
            <a:off x="5419116" y="441771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L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5" name="14 Elipse">
            <a:hlinkClick r:id="rId13" action="ppaction://hlinksldjump"/>
          </p:cNvPr>
          <p:cNvSpPr/>
          <p:nvPr/>
        </p:nvSpPr>
        <p:spPr>
          <a:xfrm>
            <a:off x="4965105" y="459422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M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6" name="15 Elipse">
            <a:hlinkClick r:id="rId14" action="ppaction://hlinksldjump"/>
          </p:cNvPr>
          <p:cNvSpPr/>
          <p:nvPr/>
        </p:nvSpPr>
        <p:spPr>
          <a:xfrm>
            <a:off x="4480756" y="468958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N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7" name="16 Elipse">
            <a:hlinkClick r:id="rId15" action="ppaction://hlinksldjump"/>
          </p:cNvPr>
          <p:cNvSpPr/>
          <p:nvPr/>
        </p:nvSpPr>
        <p:spPr>
          <a:xfrm>
            <a:off x="3999411" y="461144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Ñ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8" name="17 Elipse">
            <a:hlinkClick r:id="rId16" action="ppaction://hlinksldjump"/>
          </p:cNvPr>
          <p:cNvSpPr/>
          <p:nvPr/>
        </p:nvSpPr>
        <p:spPr>
          <a:xfrm>
            <a:off x="3533645" y="44545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O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9" name="18 Elipse">
            <a:hlinkClick r:id="rId17" action="ppaction://hlinksldjump"/>
          </p:cNvPr>
          <p:cNvSpPr/>
          <p:nvPr/>
        </p:nvSpPr>
        <p:spPr>
          <a:xfrm>
            <a:off x="3095732" y="4209353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P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0" name="19 Elipse">
            <a:hlinkClick r:id="rId18" action="ppaction://hlinksldjump"/>
          </p:cNvPr>
          <p:cNvSpPr/>
          <p:nvPr/>
        </p:nvSpPr>
        <p:spPr>
          <a:xfrm>
            <a:off x="2723818" y="391828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Q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1" name="20 Elipse">
            <a:hlinkClick r:id="rId19" action="ppaction://hlinksldjump"/>
          </p:cNvPr>
          <p:cNvSpPr/>
          <p:nvPr/>
        </p:nvSpPr>
        <p:spPr>
          <a:xfrm>
            <a:off x="2454442" y="352906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R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2" name="21 Elipse">
            <a:hlinkClick r:id="rId20" action="ppaction://hlinksldjump"/>
          </p:cNvPr>
          <p:cNvSpPr/>
          <p:nvPr/>
        </p:nvSpPr>
        <p:spPr>
          <a:xfrm>
            <a:off x="2258472" y="308473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S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3" name="22 Elipse">
            <a:hlinkClick r:id="rId21" action="ppaction://hlinksldjump"/>
          </p:cNvPr>
          <p:cNvSpPr/>
          <p:nvPr/>
        </p:nvSpPr>
        <p:spPr>
          <a:xfrm>
            <a:off x="2168840" y="2597455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T</a:t>
            </a:r>
          </a:p>
        </p:txBody>
      </p:sp>
      <p:sp>
        <p:nvSpPr>
          <p:cNvPr id="24" name="23 Elipse">
            <a:hlinkClick r:id="rId22" action="ppaction://hlinksldjump"/>
          </p:cNvPr>
          <p:cNvSpPr/>
          <p:nvPr/>
        </p:nvSpPr>
        <p:spPr>
          <a:xfrm>
            <a:off x="5812622" y="420130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K</a:t>
            </a:r>
          </a:p>
        </p:txBody>
      </p:sp>
      <p:sp>
        <p:nvSpPr>
          <p:cNvPr id="25" name="24 Elipse">
            <a:hlinkClick r:id="rId23" action="ppaction://hlinksldjump"/>
          </p:cNvPr>
          <p:cNvSpPr/>
          <p:nvPr/>
        </p:nvSpPr>
        <p:spPr>
          <a:xfrm>
            <a:off x="2186213" y="21514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U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6" name="25 Elipse">
            <a:hlinkClick r:id="rId24" action="ppaction://hlinksldjump"/>
          </p:cNvPr>
          <p:cNvSpPr/>
          <p:nvPr/>
        </p:nvSpPr>
        <p:spPr>
          <a:xfrm>
            <a:off x="2277468" y="1662389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V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7" name="26 Elipse">
            <a:hlinkClick r:id="rId25" action="ppaction://hlinksldjump"/>
          </p:cNvPr>
          <p:cNvSpPr/>
          <p:nvPr/>
        </p:nvSpPr>
        <p:spPr>
          <a:xfrm>
            <a:off x="2507708" y="117188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W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8" name="27 Elipse">
            <a:hlinkClick r:id="rId26" action="ppaction://hlinksldjump"/>
          </p:cNvPr>
          <p:cNvSpPr/>
          <p:nvPr/>
        </p:nvSpPr>
        <p:spPr>
          <a:xfrm>
            <a:off x="2826356" y="773823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X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9" name="28 Elipse">
            <a:hlinkClick r:id="rId27" action="ppaction://hlinksldjump"/>
          </p:cNvPr>
          <p:cNvSpPr/>
          <p:nvPr/>
        </p:nvSpPr>
        <p:spPr>
          <a:xfrm>
            <a:off x="3239106" y="4552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Y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0" name="29 Elipse">
            <a:hlinkClick r:id="rId28" action="ppaction://hlinksldjump"/>
          </p:cNvPr>
          <p:cNvSpPr/>
          <p:nvPr/>
        </p:nvSpPr>
        <p:spPr>
          <a:xfrm>
            <a:off x="3777564" y="29260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Z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79448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A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1364736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B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1927160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C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2483768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D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3011449" y="5309191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E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3589536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F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414734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G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4687084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H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5260840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I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5815375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J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6392721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K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2" name="41 Rectángulo redondeado"/>
          <p:cNvSpPr/>
          <p:nvPr/>
        </p:nvSpPr>
        <p:spPr>
          <a:xfrm>
            <a:off x="6964553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L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7526336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M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4" name="43 Rectángulo redondeado"/>
          <p:cNvSpPr/>
          <p:nvPr/>
        </p:nvSpPr>
        <p:spPr>
          <a:xfrm>
            <a:off x="805756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N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5" name="44 Rectángulo redondeado"/>
          <p:cNvSpPr/>
          <p:nvPr/>
        </p:nvSpPr>
        <p:spPr>
          <a:xfrm>
            <a:off x="1076736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Ñ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1639160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O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2229307" y="6019477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P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8" name="47 Rectángulo redondeado"/>
          <p:cNvSpPr/>
          <p:nvPr/>
        </p:nvSpPr>
        <p:spPr>
          <a:xfrm>
            <a:off x="2781528" y="6017634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Q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3299449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R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3877536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S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1" name="50 Rectángulo redondeado"/>
          <p:cNvSpPr/>
          <p:nvPr/>
        </p:nvSpPr>
        <p:spPr>
          <a:xfrm>
            <a:off x="4406180" y="6017634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T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2" name="51 Rectángulo redondeado"/>
          <p:cNvSpPr/>
          <p:nvPr/>
        </p:nvSpPr>
        <p:spPr>
          <a:xfrm>
            <a:off x="4981852" y="6015791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U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5543660" y="60042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V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4" name="53 Rectángulo redondeado"/>
          <p:cNvSpPr/>
          <p:nvPr/>
        </p:nvSpPr>
        <p:spPr>
          <a:xfrm>
            <a:off x="6134117" y="6011592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W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5" name="54 Rectángulo redondeado"/>
          <p:cNvSpPr/>
          <p:nvPr/>
        </p:nvSpPr>
        <p:spPr>
          <a:xfrm>
            <a:off x="6693675" y="6011592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X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6" name="55 Rectángulo redondeado"/>
          <p:cNvSpPr/>
          <p:nvPr/>
        </p:nvSpPr>
        <p:spPr>
          <a:xfrm>
            <a:off x="7252553" y="60042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Y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7" name="56 Rectángulo redondeado"/>
          <p:cNvSpPr/>
          <p:nvPr/>
        </p:nvSpPr>
        <p:spPr>
          <a:xfrm>
            <a:off x="7769568" y="6000056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Z</a:t>
            </a:r>
            <a:endParaRPr lang="es-ES" dirty="0">
              <a:latin typeface="Arial Black" pitchFamily="34" charset="0"/>
            </a:endParaRPr>
          </a:p>
        </p:txBody>
      </p:sp>
      <p:pic>
        <p:nvPicPr>
          <p:cNvPr id="58" name="5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24" y="5603409"/>
            <a:ext cx="252000" cy="252000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00" y="5603409"/>
            <a:ext cx="252000" cy="252000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456" y="5611809"/>
            <a:ext cx="252000" cy="252000"/>
          </a:xfrm>
          <a:prstGeom prst="rect">
            <a:avLst/>
          </a:prstGeom>
        </p:spPr>
      </p:pic>
      <p:pic>
        <p:nvPicPr>
          <p:cNvPr id="61" name="6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64" y="5611809"/>
            <a:ext cx="252000" cy="252000"/>
          </a:xfrm>
          <a:prstGeom prst="rect">
            <a:avLst/>
          </a:prstGeom>
        </p:spPr>
      </p:pic>
      <p:pic>
        <p:nvPicPr>
          <p:cNvPr id="62" name="6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629" y="5611809"/>
            <a:ext cx="252000" cy="252000"/>
          </a:xfrm>
          <a:prstGeom prst="rect">
            <a:avLst/>
          </a:prstGeom>
        </p:spPr>
      </p:pic>
      <p:pic>
        <p:nvPicPr>
          <p:cNvPr id="63" name="6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256" y="5611809"/>
            <a:ext cx="252000" cy="252000"/>
          </a:xfrm>
          <a:prstGeom prst="rect">
            <a:avLst/>
          </a:prstGeom>
        </p:spPr>
      </p:pic>
      <p:pic>
        <p:nvPicPr>
          <p:cNvPr id="64" name="6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609" y="5611809"/>
            <a:ext cx="252000" cy="252000"/>
          </a:xfrm>
          <a:prstGeom prst="rect">
            <a:avLst/>
          </a:prstGeom>
        </p:spPr>
      </p:pic>
      <p:pic>
        <p:nvPicPr>
          <p:cNvPr id="65" name="6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612" y="5611809"/>
            <a:ext cx="252000" cy="252000"/>
          </a:xfrm>
          <a:prstGeom prst="rect">
            <a:avLst/>
          </a:prstGeom>
        </p:spPr>
      </p:pic>
      <p:pic>
        <p:nvPicPr>
          <p:cNvPr id="66" name="6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237" y="5611809"/>
            <a:ext cx="252000" cy="252000"/>
          </a:xfrm>
          <a:prstGeom prst="rect">
            <a:avLst/>
          </a:prstGeom>
        </p:spPr>
      </p:pic>
      <p:pic>
        <p:nvPicPr>
          <p:cNvPr id="67" name="6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848" y="5611809"/>
            <a:ext cx="252000" cy="252000"/>
          </a:xfrm>
          <a:prstGeom prst="rect">
            <a:avLst/>
          </a:prstGeom>
        </p:spPr>
      </p:pic>
      <p:pic>
        <p:nvPicPr>
          <p:cNvPr id="68" name="6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536" y="5619654"/>
            <a:ext cx="252000" cy="252000"/>
          </a:xfrm>
          <a:prstGeom prst="rect">
            <a:avLst/>
          </a:prstGeom>
        </p:spPr>
      </p:pic>
      <p:pic>
        <p:nvPicPr>
          <p:cNvPr id="69" name="6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912" y="5619654"/>
            <a:ext cx="252000" cy="252000"/>
          </a:xfrm>
          <a:prstGeom prst="rect">
            <a:avLst/>
          </a:prstGeom>
        </p:spPr>
      </p:pic>
      <p:pic>
        <p:nvPicPr>
          <p:cNvPr id="70" name="6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224" y="5619654"/>
            <a:ext cx="252000" cy="252000"/>
          </a:xfrm>
          <a:prstGeom prst="rect">
            <a:avLst/>
          </a:prstGeom>
        </p:spPr>
      </p:pic>
      <p:pic>
        <p:nvPicPr>
          <p:cNvPr id="71" name="7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19654"/>
            <a:ext cx="252000" cy="252000"/>
          </a:xfrm>
          <a:prstGeom prst="rect">
            <a:avLst/>
          </a:prstGeom>
        </p:spPr>
      </p:pic>
      <p:pic>
        <p:nvPicPr>
          <p:cNvPr id="72" name="7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968" y="5619654"/>
            <a:ext cx="252000" cy="252000"/>
          </a:xfrm>
          <a:prstGeom prst="rect">
            <a:avLst/>
          </a:prstGeom>
        </p:spPr>
      </p:pic>
      <p:pic>
        <p:nvPicPr>
          <p:cNvPr id="73" name="7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32" y="5619654"/>
            <a:ext cx="252000" cy="252000"/>
          </a:xfrm>
          <a:prstGeom prst="rect">
            <a:avLst/>
          </a:prstGeom>
        </p:spPr>
      </p:pic>
      <p:pic>
        <p:nvPicPr>
          <p:cNvPr id="74" name="7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032" y="5611809"/>
            <a:ext cx="252000" cy="252000"/>
          </a:xfrm>
          <a:prstGeom prst="rect">
            <a:avLst/>
          </a:prstGeom>
        </p:spPr>
      </p:pic>
      <p:pic>
        <p:nvPicPr>
          <p:cNvPr id="75" name="7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096" y="5611809"/>
            <a:ext cx="252000" cy="252000"/>
          </a:xfrm>
          <a:prstGeom prst="rect">
            <a:avLst/>
          </a:prstGeom>
        </p:spPr>
      </p:pic>
      <p:pic>
        <p:nvPicPr>
          <p:cNvPr id="76" name="7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096" y="5619654"/>
            <a:ext cx="252000" cy="252000"/>
          </a:xfrm>
          <a:prstGeom prst="rect">
            <a:avLst/>
          </a:prstGeom>
        </p:spPr>
      </p:pic>
      <p:pic>
        <p:nvPicPr>
          <p:cNvPr id="77" name="7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60" y="5619654"/>
            <a:ext cx="252000" cy="252000"/>
          </a:xfrm>
          <a:prstGeom prst="rect">
            <a:avLst/>
          </a:prstGeom>
        </p:spPr>
      </p:pic>
      <p:pic>
        <p:nvPicPr>
          <p:cNvPr id="78" name="7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21" y="5611809"/>
            <a:ext cx="252000" cy="252000"/>
          </a:xfrm>
          <a:prstGeom prst="rect">
            <a:avLst/>
          </a:prstGeom>
        </p:spPr>
      </p:pic>
      <p:pic>
        <p:nvPicPr>
          <p:cNvPr id="79" name="7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97" y="5611809"/>
            <a:ext cx="252000" cy="252000"/>
          </a:xfrm>
          <a:prstGeom prst="rect">
            <a:avLst/>
          </a:prstGeom>
        </p:spPr>
      </p:pic>
      <p:pic>
        <p:nvPicPr>
          <p:cNvPr id="80" name="7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80" y="5619654"/>
            <a:ext cx="252000" cy="252000"/>
          </a:xfrm>
          <a:prstGeom prst="rect">
            <a:avLst/>
          </a:prstGeom>
        </p:spPr>
      </p:pic>
      <p:pic>
        <p:nvPicPr>
          <p:cNvPr id="81" name="8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619654"/>
            <a:ext cx="252000" cy="252000"/>
          </a:xfrm>
          <a:prstGeom prst="rect">
            <a:avLst/>
          </a:prstGeom>
        </p:spPr>
      </p:pic>
      <p:pic>
        <p:nvPicPr>
          <p:cNvPr id="82" name="8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104" y="5619654"/>
            <a:ext cx="252000" cy="252000"/>
          </a:xfrm>
          <a:prstGeom prst="rect">
            <a:avLst/>
          </a:prstGeom>
        </p:spPr>
      </p:pic>
      <p:pic>
        <p:nvPicPr>
          <p:cNvPr id="83" name="8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780" y="5619654"/>
            <a:ext cx="252000" cy="252000"/>
          </a:xfrm>
          <a:prstGeom prst="rect">
            <a:avLst/>
          </a:prstGeom>
        </p:spPr>
      </p:pic>
      <p:pic>
        <p:nvPicPr>
          <p:cNvPr id="84" name="8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892" y="5619654"/>
            <a:ext cx="252000" cy="252000"/>
          </a:xfrm>
          <a:prstGeom prst="rect">
            <a:avLst/>
          </a:prstGeom>
        </p:spPr>
      </p:pic>
      <p:pic>
        <p:nvPicPr>
          <p:cNvPr id="85" name="8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568" y="5619654"/>
            <a:ext cx="252000" cy="252000"/>
          </a:xfrm>
          <a:prstGeom prst="rect">
            <a:avLst/>
          </a:prstGeom>
        </p:spPr>
      </p:pic>
      <p:pic>
        <p:nvPicPr>
          <p:cNvPr id="86" name="8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903" y="6309320"/>
            <a:ext cx="252000" cy="252000"/>
          </a:xfrm>
          <a:prstGeom prst="rect">
            <a:avLst/>
          </a:prstGeom>
        </p:spPr>
      </p:pic>
      <p:pic>
        <p:nvPicPr>
          <p:cNvPr id="87" name="8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79" y="6309320"/>
            <a:ext cx="252000" cy="252000"/>
          </a:xfrm>
          <a:prstGeom prst="rect">
            <a:avLst/>
          </a:prstGeom>
        </p:spPr>
      </p:pic>
      <p:pic>
        <p:nvPicPr>
          <p:cNvPr id="88" name="8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224" y="6309320"/>
            <a:ext cx="252000" cy="252000"/>
          </a:xfrm>
          <a:prstGeom prst="rect">
            <a:avLst/>
          </a:prstGeom>
        </p:spPr>
      </p:pic>
      <p:pic>
        <p:nvPicPr>
          <p:cNvPr id="89" name="8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900" y="6309320"/>
            <a:ext cx="252000" cy="252000"/>
          </a:xfrm>
          <a:prstGeom prst="rect">
            <a:avLst/>
          </a:prstGeom>
        </p:spPr>
      </p:pic>
      <p:pic>
        <p:nvPicPr>
          <p:cNvPr id="90" name="8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936" y="6309320"/>
            <a:ext cx="252000" cy="252000"/>
          </a:xfrm>
          <a:prstGeom prst="rect">
            <a:avLst/>
          </a:prstGeom>
        </p:spPr>
      </p:pic>
      <p:pic>
        <p:nvPicPr>
          <p:cNvPr id="91" name="9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612" y="6309320"/>
            <a:ext cx="252000" cy="252000"/>
          </a:xfrm>
          <a:prstGeom prst="rect">
            <a:avLst/>
          </a:prstGeom>
        </p:spPr>
      </p:pic>
      <p:pic>
        <p:nvPicPr>
          <p:cNvPr id="92" name="9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393" y="6309320"/>
            <a:ext cx="252000" cy="252000"/>
          </a:xfrm>
          <a:prstGeom prst="rect">
            <a:avLst/>
          </a:prstGeom>
        </p:spPr>
      </p:pic>
      <p:pic>
        <p:nvPicPr>
          <p:cNvPr id="93" name="9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069" y="6309320"/>
            <a:ext cx="252000" cy="252000"/>
          </a:xfrm>
          <a:prstGeom prst="rect">
            <a:avLst/>
          </a:prstGeom>
        </p:spPr>
      </p:pic>
      <p:pic>
        <p:nvPicPr>
          <p:cNvPr id="94" name="9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410" y="6309320"/>
            <a:ext cx="252000" cy="252000"/>
          </a:xfrm>
          <a:prstGeom prst="rect">
            <a:avLst/>
          </a:prstGeom>
        </p:spPr>
      </p:pic>
      <p:pic>
        <p:nvPicPr>
          <p:cNvPr id="95" name="9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086" y="6309320"/>
            <a:ext cx="252000" cy="252000"/>
          </a:xfrm>
          <a:prstGeom prst="rect">
            <a:avLst/>
          </a:prstGeom>
        </p:spPr>
      </p:pic>
      <p:pic>
        <p:nvPicPr>
          <p:cNvPr id="96" name="9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512" y="6309320"/>
            <a:ext cx="252000" cy="252000"/>
          </a:xfrm>
          <a:prstGeom prst="rect">
            <a:avLst/>
          </a:prstGeom>
        </p:spPr>
      </p:pic>
      <p:pic>
        <p:nvPicPr>
          <p:cNvPr id="97" name="9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188" y="6309320"/>
            <a:ext cx="252000" cy="252000"/>
          </a:xfrm>
          <a:prstGeom prst="rect">
            <a:avLst/>
          </a:prstGeom>
        </p:spPr>
      </p:pic>
      <p:pic>
        <p:nvPicPr>
          <p:cNvPr id="98" name="9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268" y="6309320"/>
            <a:ext cx="252000" cy="252000"/>
          </a:xfrm>
          <a:prstGeom prst="rect">
            <a:avLst/>
          </a:prstGeom>
        </p:spPr>
      </p:pic>
      <p:pic>
        <p:nvPicPr>
          <p:cNvPr id="99" name="9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44" y="6309320"/>
            <a:ext cx="252000" cy="252000"/>
          </a:xfrm>
          <a:prstGeom prst="rect">
            <a:avLst/>
          </a:prstGeom>
        </p:spPr>
      </p:pic>
      <p:pic>
        <p:nvPicPr>
          <p:cNvPr id="100" name="9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845" y="6309320"/>
            <a:ext cx="252000" cy="252000"/>
          </a:xfrm>
          <a:prstGeom prst="rect">
            <a:avLst/>
          </a:prstGeom>
        </p:spPr>
      </p:pic>
      <p:pic>
        <p:nvPicPr>
          <p:cNvPr id="101" name="10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521" y="6309320"/>
            <a:ext cx="252000" cy="252000"/>
          </a:xfrm>
          <a:prstGeom prst="rect">
            <a:avLst/>
          </a:prstGeom>
        </p:spPr>
      </p:pic>
      <p:pic>
        <p:nvPicPr>
          <p:cNvPr id="102" name="10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187" y="6309320"/>
            <a:ext cx="252000" cy="252000"/>
          </a:xfrm>
          <a:prstGeom prst="rect">
            <a:avLst/>
          </a:prstGeom>
        </p:spPr>
      </p:pic>
      <p:pic>
        <p:nvPicPr>
          <p:cNvPr id="103" name="10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863" y="6309320"/>
            <a:ext cx="252000" cy="252000"/>
          </a:xfrm>
          <a:prstGeom prst="rect">
            <a:avLst/>
          </a:prstGeom>
        </p:spPr>
      </p:pic>
      <p:pic>
        <p:nvPicPr>
          <p:cNvPr id="104" name="10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94" y="6309320"/>
            <a:ext cx="252000" cy="252000"/>
          </a:xfrm>
          <a:prstGeom prst="rect">
            <a:avLst/>
          </a:prstGeom>
        </p:spPr>
      </p:pic>
      <p:pic>
        <p:nvPicPr>
          <p:cNvPr id="105" name="10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170" y="6309320"/>
            <a:ext cx="252000" cy="252000"/>
          </a:xfrm>
          <a:prstGeom prst="rect">
            <a:avLst/>
          </a:prstGeom>
        </p:spPr>
      </p:pic>
      <p:pic>
        <p:nvPicPr>
          <p:cNvPr id="106" name="10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65" y="6309320"/>
            <a:ext cx="252000" cy="252000"/>
          </a:xfrm>
          <a:prstGeom prst="rect">
            <a:avLst/>
          </a:prstGeom>
        </p:spPr>
      </p:pic>
      <p:pic>
        <p:nvPicPr>
          <p:cNvPr id="107" name="10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541" y="6309320"/>
            <a:ext cx="252000" cy="252000"/>
          </a:xfrm>
          <a:prstGeom prst="rect">
            <a:avLst/>
          </a:prstGeom>
        </p:spPr>
      </p:pic>
      <p:pic>
        <p:nvPicPr>
          <p:cNvPr id="108" name="10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104" y="6309320"/>
            <a:ext cx="252000" cy="252000"/>
          </a:xfrm>
          <a:prstGeom prst="rect">
            <a:avLst/>
          </a:prstGeom>
        </p:spPr>
      </p:pic>
      <p:pic>
        <p:nvPicPr>
          <p:cNvPr id="109" name="10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80" y="6309320"/>
            <a:ext cx="252000" cy="252000"/>
          </a:xfrm>
          <a:prstGeom prst="rect">
            <a:avLst/>
          </a:prstGeom>
        </p:spPr>
      </p:pic>
      <p:pic>
        <p:nvPicPr>
          <p:cNvPr id="110" name="10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660" y="6309320"/>
            <a:ext cx="252000" cy="252000"/>
          </a:xfrm>
          <a:prstGeom prst="rect">
            <a:avLst/>
          </a:prstGeom>
        </p:spPr>
      </p:pic>
      <p:pic>
        <p:nvPicPr>
          <p:cNvPr id="111" name="11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336" y="6309320"/>
            <a:ext cx="252000" cy="252000"/>
          </a:xfrm>
          <a:prstGeom prst="rect">
            <a:avLst/>
          </a:prstGeom>
        </p:spPr>
      </p:pic>
      <p:pic>
        <p:nvPicPr>
          <p:cNvPr id="2" name="1 Imagen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0673" y="66557"/>
            <a:ext cx="304762" cy="304762"/>
          </a:xfrm>
          <a:prstGeom prst="rect">
            <a:avLst/>
          </a:prstGeom>
        </p:spPr>
      </p:pic>
      <p:grpSp>
        <p:nvGrpSpPr>
          <p:cNvPr id="115" name="114 Grupo"/>
          <p:cNvGrpSpPr/>
          <p:nvPr/>
        </p:nvGrpSpPr>
        <p:grpSpPr>
          <a:xfrm>
            <a:off x="2795989" y="2265135"/>
            <a:ext cx="3735430" cy="1306182"/>
            <a:chOff x="2646557" y="1963664"/>
            <a:chExt cx="3735430" cy="1306182"/>
          </a:xfrm>
        </p:grpSpPr>
        <p:sp>
          <p:nvSpPr>
            <p:cNvPr id="116" name="115 Rectángulo redondeado"/>
            <p:cNvSpPr/>
            <p:nvPr/>
          </p:nvSpPr>
          <p:spPr>
            <a:xfrm>
              <a:off x="2646557" y="196366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Bailar</a:t>
              </a:r>
              <a:endParaRPr lang="es-ES" sz="2400" dirty="0"/>
            </a:p>
          </p:txBody>
        </p:sp>
        <p:sp>
          <p:nvSpPr>
            <p:cNvPr id="117" name="116 Elipse"/>
            <p:cNvSpPr/>
            <p:nvPr/>
          </p:nvSpPr>
          <p:spPr>
            <a:xfrm>
              <a:off x="2765357" y="2032064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B</a:t>
              </a: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2846729" y="2246575"/>
            <a:ext cx="3735430" cy="1306182"/>
            <a:chOff x="2723818" y="1976104"/>
            <a:chExt cx="3735430" cy="1306182"/>
          </a:xfrm>
        </p:grpSpPr>
        <p:sp>
          <p:nvSpPr>
            <p:cNvPr id="119" name="11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Cinco</a:t>
              </a:r>
              <a:endParaRPr lang="es-ES" sz="2400" dirty="0"/>
            </a:p>
          </p:txBody>
        </p:sp>
        <p:sp>
          <p:nvSpPr>
            <p:cNvPr id="120" name="11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C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2818377" y="2268259"/>
            <a:ext cx="3735430" cy="1306182"/>
            <a:chOff x="2723818" y="1976104"/>
            <a:chExt cx="3735430" cy="1306182"/>
          </a:xfrm>
        </p:grpSpPr>
        <p:sp>
          <p:nvSpPr>
            <p:cNvPr id="122" name="121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Deberes</a:t>
              </a:r>
              <a:endParaRPr lang="es-ES" sz="2400" dirty="0"/>
            </a:p>
          </p:txBody>
        </p:sp>
        <p:sp>
          <p:nvSpPr>
            <p:cNvPr id="123" name="12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D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2837655" y="2262008"/>
            <a:ext cx="3735430" cy="1306182"/>
            <a:chOff x="5122341" y="5527528"/>
            <a:chExt cx="3735430" cy="1306182"/>
          </a:xfrm>
        </p:grpSpPr>
        <p:sp>
          <p:nvSpPr>
            <p:cNvPr id="125" name="124 Rectángulo redondeado"/>
            <p:cNvSpPr/>
            <p:nvPr/>
          </p:nvSpPr>
          <p:spPr>
            <a:xfrm>
              <a:off x="5122341" y="5527528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Europa</a:t>
              </a:r>
              <a:endParaRPr lang="es-ES" sz="2400" dirty="0"/>
            </a:p>
          </p:txBody>
        </p:sp>
        <p:sp>
          <p:nvSpPr>
            <p:cNvPr id="126" name="125 Elipse"/>
            <p:cNvSpPr/>
            <p:nvPr/>
          </p:nvSpPr>
          <p:spPr>
            <a:xfrm>
              <a:off x="5229933" y="558756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2825514" y="2267716"/>
            <a:ext cx="3735430" cy="1306182"/>
            <a:chOff x="3129045" y="2838582"/>
            <a:chExt cx="3735430" cy="1306182"/>
          </a:xfrm>
        </p:grpSpPr>
        <p:sp>
          <p:nvSpPr>
            <p:cNvPr id="128" name="127 Rectángulo redondeado"/>
            <p:cNvSpPr/>
            <p:nvPr/>
          </p:nvSpPr>
          <p:spPr>
            <a:xfrm>
              <a:off x="3129045" y="2838582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frío</a:t>
              </a:r>
              <a:endParaRPr lang="es-ES" sz="2400" dirty="0"/>
            </a:p>
          </p:txBody>
        </p:sp>
        <p:sp>
          <p:nvSpPr>
            <p:cNvPr id="129" name="128 Elipse"/>
            <p:cNvSpPr/>
            <p:nvPr/>
          </p:nvSpPr>
          <p:spPr>
            <a:xfrm>
              <a:off x="3232751" y="2928002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F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0" name="129 Grupo"/>
          <p:cNvGrpSpPr/>
          <p:nvPr/>
        </p:nvGrpSpPr>
        <p:grpSpPr>
          <a:xfrm>
            <a:off x="2834155" y="2257860"/>
            <a:ext cx="3735430" cy="1306182"/>
            <a:chOff x="3070797" y="3404549"/>
            <a:chExt cx="3735430" cy="1306182"/>
          </a:xfrm>
        </p:grpSpPr>
        <p:sp>
          <p:nvSpPr>
            <p:cNvPr id="131" name="130 Rectángulo redondeado"/>
            <p:cNvSpPr/>
            <p:nvPr/>
          </p:nvSpPr>
          <p:spPr>
            <a:xfrm>
              <a:off x="3070797" y="3404549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Guatemala</a:t>
              </a:r>
              <a:endParaRPr lang="es-ES" sz="2400" dirty="0"/>
            </a:p>
          </p:txBody>
        </p:sp>
        <p:sp>
          <p:nvSpPr>
            <p:cNvPr id="132" name="131 Elipse"/>
            <p:cNvSpPr/>
            <p:nvPr/>
          </p:nvSpPr>
          <p:spPr>
            <a:xfrm>
              <a:off x="3200998" y="3506394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G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3" name="132 Grupo"/>
          <p:cNvGrpSpPr/>
          <p:nvPr/>
        </p:nvGrpSpPr>
        <p:grpSpPr>
          <a:xfrm>
            <a:off x="2814126" y="2245776"/>
            <a:ext cx="3735430" cy="1306182"/>
            <a:chOff x="2723818" y="1976104"/>
            <a:chExt cx="3735430" cy="1306182"/>
          </a:xfrm>
        </p:grpSpPr>
        <p:sp>
          <p:nvSpPr>
            <p:cNvPr id="134" name="133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Habitación</a:t>
              </a:r>
              <a:endParaRPr lang="es-ES" sz="2400" dirty="0"/>
            </a:p>
          </p:txBody>
        </p:sp>
        <p:sp>
          <p:nvSpPr>
            <p:cNvPr id="135" name="134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H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2812387" y="2224442"/>
            <a:ext cx="3735430" cy="1306182"/>
            <a:chOff x="2723818" y="1976104"/>
            <a:chExt cx="3735430" cy="1306182"/>
          </a:xfrm>
        </p:grpSpPr>
        <p:sp>
          <p:nvSpPr>
            <p:cNvPr id="137" name="136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Invierno</a:t>
              </a:r>
              <a:endParaRPr lang="es-ES" sz="2400" dirty="0"/>
            </a:p>
          </p:txBody>
        </p:sp>
        <p:sp>
          <p:nvSpPr>
            <p:cNvPr id="138" name="137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I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9" name="138 Grupo"/>
          <p:cNvGrpSpPr/>
          <p:nvPr/>
        </p:nvGrpSpPr>
        <p:grpSpPr>
          <a:xfrm>
            <a:off x="2796325" y="2212476"/>
            <a:ext cx="3735430" cy="1306182"/>
            <a:chOff x="2723818" y="1976104"/>
            <a:chExt cx="3735430" cy="1306182"/>
          </a:xfrm>
        </p:grpSpPr>
        <p:sp>
          <p:nvSpPr>
            <p:cNvPr id="140" name="139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Jirafa</a:t>
              </a:r>
              <a:endParaRPr lang="es-ES" sz="2400" dirty="0"/>
            </a:p>
          </p:txBody>
        </p:sp>
        <p:sp>
          <p:nvSpPr>
            <p:cNvPr id="141" name="140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J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42" name="141 Grupo"/>
          <p:cNvGrpSpPr/>
          <p:nvPr/>
        </p:nvGrpSpPr>
        <p:grpSpPr>
          <a:xfrm>
            <a:off x="2743171" y="2190918"/>
            <a:ext cx="3735430" cy="1306182"/>
            <a:chOff x="2723818" y="1976104"/>
            <a:chExt cx="3735430" cy="1306182"/>
          </a:xfrm>
        </p:grpSpPr>
        <p:sp>
          <p:nvSpPr>
            <p:cNvPr id="143" name="14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kilómetro</a:t>
              </a:r>
              <a:endParaRPr lang="es-ES" sz="2400" dirty="0"/>
            </a:p>
          </p:txBody>
        </p:sp>
        <p:sp>
          <p:nvSpPr>
            <p:cNvPr id="144" name="143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K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45" name="144 Grupo"/>
          <p:cNvGrpSpPr/>
          <p:nvPr/>
        </p:nvGrpSpPr>
        <p:grpSpPr>
          <a:xfrm>
            <a:off x="2794089" y="2179342"/>
            <a:ext cx="3735430" cy="1306182"/>
            <a:chOff x="2723818" y="1976104"/>
            <a:chExt cx="3735430" cy="1306182"/>
          </a:xfrm>
        </p:grpSpPr>
        <p:sp>
          <p:nvSpPr>
            <p:cNvPr id="146" name="145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Libros</a:t>
              </a:r>
              <a:endParaRPr lang="es-ES" sz="2400" dirty="0"/>
            </a:p>
          </p:txBody>
        </p:sp>
        <p:sp>
          <p:nvSpPr>
            <p:cNvPr id="147" name="146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L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48" name="147 Grupo"/>
          <p:cNvGrpSpPr/>
          <p:nvPr/>
        </p:nvGrpSpPr>
        <p:grpSpPr>
          <a:xfrm>
            <a:off x="2825841" y="2193339"/>
            <a:ext cx="3735430" cy="1306182"/>
            <a:chOff x="2723818" y="1976104"/>
            <a:chExt cx="3735430" cy="1306182"/>
          </a:xfrm>
        </p:grpSpPr>
        <p:sp>
          <p:nvSpPr>
            <p:cNvPr id="149" name="14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Madrid</a:t>
              </a:r>
              <a:endParaRPr lang="es-ES" sz="2400" dirty="0"/>
            </a:p>
          </p:txBody>
        </p:sp>
        <p:sp>
          <p:nvSpPr>
            <p:cNvPr id="150" name="14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M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51" name="150 Grupo"/>
          <p:cNvGrpSpPr/>
          <p:nvPr/>
        </p:nvGrpSpPr>
        <p:grpSpPr>
          <a:xfrm>
            <a:off x="2855461" y="2212303"/>
            <a:ext cx="3735430" cy="1306182"/>
            <a:chOff x="2737131" y="1987825"/>
            <a:chExt cx="3735430" cy="1306182"/>
          </a:xfrm>
        </p:grpSpPr>
        <p:sp>
          <p:nvSpPr>
            <p:cNvPr id="152" name="151 Rectángulo redondeado"/>
            <p:cNvSpPr/>
            <p:nvPr/>
          </p:nvSpPr>
          <p:spPr>
            <a:xfrm>
              <a:off x="2737131" y="1987825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Nadar</a:t>
              </a:r>
              <a:endParaRPr lang="es-ES" sz="2400" dirty="0"/>
            </a:p>
          </p:txBody>
        </p:sp>
        <p:sp>
          <p:nvSpPr>
            <p:cNvPr id="153" name="15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N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54" name="153 Grupo"/>
          <p:cNvGrpSpPr/>
          <p:nvPr/>
        </p:nvGrpSpPr>
        <p:grpSpPr>
          <a:xfrm>
            <a:off x="2837191" y="2228676"/>
            <a:ext cx="3735430" cy="1306182"/>
            <a:chOff x="2723818" y="1976104"/>
            <a:chExt cx="3735430" cy="1306182"/>
          </a:xfrm>
        </p:grpSpPr>
        <p:sp>
          <p:nvSpPr>
            <p:cNvPr id="155" name="15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eñe</a:t>
              </a:r>
              <a:endParaRPr lang="es-ES" sz="2400" dirty="0"/>
            </a:p>
          </p:txBody>
        </p:sp>
        <p:sp>
          <p:nvSpPr>
            <p:cNvPr id="156" name="15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Ñ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57" name="156 Grupo"/>
          <p:cNvGrpSpPr/>
          <p:nvPr/>
        </p:nvGrpSpPr>
        <p:grpSpPr>
          <a:xfrm>
            <a:off x="2835330" y="2222507"/>
            <a:ext cx="3735430" cy="1306182"/>
            <a:chOff x="2723818" y="1976104"/>
            <a:chExt cx="3735430" cy="1306182"/>
          </a:xfrm>
        </p:grpSpPr>
        <p:sp>
          <p:nvSpPr>
            <p:cNvPr id="158" name="15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octubre</a:t>
              </a:r>
              <a:endParaRPr lang="es-ES" sz="2400" dirty="0"/>
            </a:p>
          </p:txBody>
        </p:sp>
        <p:sp>
          <p:nvSpPr>
            <p:cNvPr id="159" name="15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O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0" name="159 Grupo"/>
          <p:cNvGrpSpPr/>
          <p:nvPr/>
        </p:nvGrpSpPr>
        <p:grpSpPr>
          <a:xfrm>
            <a:off x="2755163" y="2186516"/>
            <a:ext cx="3735430" cy="1306182"/>
            <a:chOff x="2723818" y="1976104"/>
            <a:chExt cx="3735430" cy="1306182"/>
          </a:xfrm>
        </p:grpSpPr>
        <p:sp>
          <p:nvSpPr>
            <p:cNvPr id="161" name="160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Paella</a:t>
              </a:r>
              <a:endParaRPr lang="es-ES" sz="2400" dirty="0"/>
            </a:p>
          </p:txBody>
        </p:sp>
        <p:sp>
          <p:nvSpPr>
            <p:cNvPr id="162" name="16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P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3" name="162 Grupo"/>
          <p:cNvGrpSpPr/>
          <p:nvPr/>
        </p:nvGrpSpPr>
        <p:grpSpPr>
          <a:xfrm>
            <a:off x="2745524" y="2221337"/>
            <a:ext cx="3735430" cy="1306182"/>
            <a:chOff x="508301" y="3221561"/>
            <a:chExt cx="3735430" cy="1306182"/>
          </a:xfrm>
        </p:grpSpPr>
        <p:sp>
          <p:nvSpPr>
            <p:cNvPr id="164" name="163 Rectángulo redondeado"/>
            <p:cNvSpPr/>
            <p:nvPr/>
          </p:nvSpPr>
          <p:spPr>
            <a:xfrm>
              <a:off x="508301" y="3221561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Queso</a:t>
              </a:r>
              <a:endParaRPr lang="es-ES" sz="2400" dirty="0"/>
            </a:p>
          </p:txBody>
        </p:sp>
        <p:sp>
          <p:nvSpPr>
            <p:cNvPr id="165" name="164 Elipse"/>
            <p:cNvSpPr/>
            <p:nvPr/>
          </p:nvSpPr>
          <p:spPr>
            <a:xfrm>
              <a:off x="630197" y="3308223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Q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6" name="165 Grupo"/>
          <p:cNvGrpSpPr/>
          <p:nvPr/>
        </p:nvGrpSpPr>
        <p:grpSpPr>
          <a:xfrm>
            <a:off x="2777047" y="2235846"/>
            <a:ext cx="3735430" cy="1306182"/>
            <a:chOff x="8127036" y="4465337"/>
            <a:chExt cx="3735430" cy="1306182"/>
          </a:xfrm>
        </p:grpSpPr>
        <p:sp>
          <p:nvSpPr>
            <p:cNvPr id="167" name="166 Rectángulo redondeado"/>
            <p:cNvSpPr/>
            <p:nvPr/>
          </p:nvSpPr>
          <p:spPr>
            <a:xfrm>
              <a:off x="8127036" y="4465337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Rosa</a:t>
              </a:r>
              <a:endParaRPr lang="es-ES" sz="2400" dirty="0"/>
            </a:p>
          </p:txBody>
        </p:sp>
        <p:sp>
          <p:nvSpPr>
            <p:cNvPr id="168" name="167 Elipse"/>
            <p:cNvSpPr/>
            <p:nvPr/>
          </p:nvSpPr>
          <p:spPr>
            <a:xfrm>
              <a:off x="8249741" y="4550147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R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9" name="168 Grupo"/>
          <p:cNvGrpSpPr/>
          <p:nvPr/>
        </p:nvGrpSpPr>
        <p:grpSpPr>
          <a:xfrm>
            <a:off x="2752872" y="2190899"/>
            <a:ext cx="3735430" cy="1306182"/>
            <a:chOff x="10219074" y="-995004"/>
            <a:chExt cx="3735430" cy="1306182"/>
          </a:xfrm>
        </p:grpSpPr>
        <p:sp>
          <p:nvSpPr>
            <p:cNvPr id="170" name="169 Rectángulo redondeado"/>
            <p:cNvSpPr/>
            <p:nvPr/>
          </p:nvSpPr>
          <p:spPr>
            <a:xfrm>
              <a:off x="10219074" y="-9950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Silencio</a:t>
              </a:r>
              <a:endParaRPr lang="es-ES" sz="2400" dirty="0"/>
            </a:p>
          </p:txBody>
        </p:sp>
        <p:sp>
          <p:nvSpPr>
            <p:cNvPr id="171" name="170 Elipse"/>
            <p:cNvSpPr/>
            <p:nvPr/>
          </p:nvSpPr>
          <p:spPr>
            <a:xfrm>
              <a:off x="10338338" y="-882221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S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72" name="171 Grupo"/>
          <p:cNvGrpSpPr/>
          <p:nvPr/>
        </p:nvGrpSpPr>
        <p:grpSpPr>
          <a:xfrm>
            <a:off x="2744558" y="2208546"/>
            <a:ext cx="3735430" cy="1306182"/>
            <a:chOff x="2723818" y="1976104"/>
            <a:chExt cx="3735430" cy="1306182"/>
          </a:xfrm>
        </p:grpSpPr>
        <p:sp>
          <p:nvSpPr>
            <p:cNvPr id="173" name="17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Tío o tía</a:t>
              </a:r>
              <a:endParaRPr lang="es-ES" sz="2400" dirty="0"/>
            </a:p>
          </p:txBody>
        </p:sp>
        <p:sp>
          <p:nvSpPr>
            <p:cNvPr id="174" name="173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T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75" name="174 Grupo"/>
          <p:cNvGrpSpPr/>
          <p:nvPr/>
        </p:nvGrpSpPr>
        <p:grpSpPr>
          <a:xfrm>
            <a:off x="2761841" y="2210258"/>
            <a:ext cx="3735430" cy="1306182"/>
            <a:chOff x="2723818" y="1976104"/>
            <a:chExt cx="3735430" cy="1306182"/>
          </a:xfrm>
        </p:grpSpPr>
        <p:sp>
          <p:nvSpPr>
            <p:cNvPr id="176" name="175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Uva</a:t>
              </a:r>
              <a:endParaRPr lang="es-ES" sz="2400" dirty="0"/>
            </a:p>
          </p:txBody>
        </p:sp>
        <p:sp>
          <p:nvSpPr>
            <p:cNvPr id="177" name="176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U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78" name="177 Grupo"/>
          <p:cNvGrpSpPr/>
          <p:nvPr/>
        </p:nvGrpSpPr>
        <p:grpSpPr>
          <a:xfrm>
            <a:off x="2815048" y="2194820"/>
            <a:ext cx="3735430" cy="1306182"/>
            <a:chOff x="2723818" y="1976104"/>
            <a:chExt cx="3735430" cy="1306182"/>
          </a:xfrm>
        </p:grpSpPr>
        <p:sp>
          <p:nvSpPr>
            <p:cNvPr id="179" name="17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Ver</a:t>
              </a:r>
              <a:endParaRPr lang="es-ES" sz="2400" dirty="0"/>
            </a:p>
          </p:txBody>
        </p:sp>
        <p:sp>
          <p:nvSpPr>
            <p:cNvPr id="180" name="17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V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81" name="180 Grupo"/>
          <p:cNvGrpSpPr/>
          <p:nvPr/>
        </p:nvGrpSpPr>
        <p:grpSpPr>
          <a:xfrm>
            <a:off x="2747235" y="2194493"/>
            <a:ext cx="3735430" cy="1306182"/>
            <a:chOff x="3615455" y="1419170"/>
            <a:chExt cx="3735430" cy="1306182"/>
          </a:xfrm>
        </p:grpSpPr>
        <p:sp>
          <p:nvSpPr>
            <p:cNvPr id="182" name="181 Rectángulo redondeado"/>
            <p:cNvSpPr/>
            <p:nvPr/>
          </p:nvSpPr>
          <p:spPr>
            <a:xfrm>
              <a:off x="3615455" y="1419170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Kiwi</a:t>
              </a:r>
              <a:endParaRPr lang="es-ES" sz="2400" dirty="0"/>
            </a:p>
          </p:txBody>
        </p:sp>
        <p:sp>
          <p:nvSpPr>
            <p:cNvPr id="183" name="182 Elipse"/>
            <p:cNvSpPr/>
            <p:nvPr/>
          </p:nvSpPr>
          <p:spPr>
            <a:xfrm>
              <a:off x="3811331" y="1530704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W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84" name="183 Grupo"/>
          <p:cNvGrpSpPr/>
          <p:nvPr/>
        </p:nvGrpSpPr>
        <p:grpSpPr>
          <a:xfrm>
            <a:off x="2780419" y="2220294"/>
            <a:ext cx="3735430" cy="1306182"/>
            <a:chOff x="1070107" y="1139812"/>
            <a:chExt cx="3735430" cy="1306182"/>
          </a:xfrm>
        </p:grpSpPr>
        <p:sp>
          <p:nvSpPr>
            <p:cNvPr id="185" name="184 Rectángulo redondeado"/>
            <p:cNvSpPr/>
            <p:nvPr/>
          </p:nvSpPr>
          <p:spPr>
            <a:xfrm>
              <a:off x="1070107" y="1139812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Taxi</a:t>
              </a:r>
              <a:endParaRPr lang="es-ES" sz="2400" dirty="0"/>
            </a:p>
          </p:txBody>
        </p:sp>
        <p:sp>
          <p:nvSpPr>
            <p:cNvPr id="186" name="185 Elipse"/>
            <p:cNvSpPr/>
            <p:nvPr/>
          </p:nvSpPr>
          <p:spPr>
            <a:xfrm>
              <a:off x="1314718" y="1248683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X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87" name="186 Grupo"/>
          <p:cNvGrpSpPr/>
          <p:nvPr/>
        </p:nvGrpSpPr>
        <p:grpSpPr>
          <a:xfrm>
            <a:off x="2749093" y="2190125"/>
            <a:ext cx="3735430" cy="1306182"/>
            <a:chOff x="2702731" y="1952015"/>
            <a:chExt cx="3735430" cy="1306182"/>
          </a:xfrm>
        </p:grpSpPr>
        <p:sp>
          <p:nvSpPr>
            <p:cNvPr id="188" name="187 Rectángulo redondeado"/>
            <p:cNvSpPr/>
            <p:nvPr/>
          </p:nvSpPr>
          <p:spPr>
            <a:xfrm>
              <a:off x="2702731" y="1952015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Yo</a:t>
              </a:r>
              <a:endParaRPr lang="es-ES" sz="2400" dirty="0"/>
            </a:p>
          </p:txBody>
        </p:sp>
        <p:sp>
          <p:nvSpPr>
            <p:cNvPr id="189" name="18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Y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90" name="189 Grupo"/>
          <p:cNvGrpSpPr/>
          <p:nvPr/>
        </p:nvGrpSpPr>
        <p:grpSpPr>
          <a:xfrm>
            <a:off x="2773340" y="2212476"/>
            <a:ext cx="3735430" cy="1306182"/>
            <a:chOff x="2731924" y="-758423"/>
            <a:chExt cx="3735430" cy="1306182"/>
          </a:xfrm>
        </p:grpSpPr>
        <p:sp>
          <p:nvSpPr>
            <p:cNvPr id="191" name="190 Rectángulo redondeado"/>
            <p:cNvSpPr/>
            <p:nvPr/>
          </p:nvSpPr>
          <p:spPr>
            <a:xfrm>
              <a:off x="2731924" y="-758423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Zumo</a:t>
              </a:r>
              <a:endParaRPr lang="es-ES" sz="2400" dirty="0"/>
            </a:p>
          </p:txBody>
        </p:sp>
        <p:sp>
          <p:nvSpPr>
            <p:cNvPr id="192" name="191 Elipse"/>
            <p:cNvSpPr/>
            <p:nvPr/>
          </p:nvSpPr>
          <p:spPr>
            <a:xfrm>
              <a:off x="2911993" y="-606207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Z</a:t>
              </a:r>
              <a:endParaRPr lang="es-ES" dirty="0">
                <a:latin typeface="Arial Black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335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373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4" fill="hold">
                      <p:stCondLst>
                        <p:cond delay="0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7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7" fill="hold">
                      <p:stCondLst>
                        <p:cond delay="0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2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5" fill="hold">
                      <p:stCondLst>
                        <p:cond delay="0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4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1" fill="hold">
                      <p:stCondLst>
                        <p:cond delay="0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4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9" fill="hold">
                      <p:stCondLst>
                        <p:cond delay="0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7" fill="hold">
                      <p:stCondLst>
                        <p:cond delay="0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64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5" fill="hold">
                      <p:stCondLst>
                        <p:cond delay="0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8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1" fill="hold">
                      <p:stCondLst>
                        <p:cond delay="0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9" fill="hold">
                      <p:stCondLst>
                        <p:cond delay="0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596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7" fill="hold">
                      <p:stCondLst>
                        <p:cond delay="0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608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9" fill="hold">
                      <p:stCondLst>
                        <p:cond delay="0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626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7" fill="hold">
                      <p:stCondLst>
                        <p:cond delay="0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63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" fill="hold">
                      <p:stCondLst>
                        <p:cond delay="0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63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9" fill="hold">
                      <p:stCondLst>
                        <p:cond delay="0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644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5" fill="hold">
                      <p:stCondLst>
                        <p:cond delay="0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650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1" fill="hold">
                      <p:stCondLst>
                        <p:cond delay="0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656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7" fill="hold">
                      <p:stCondLst>
                        <p:cond delay="0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66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3" fill="hold">
                      <p:stCondLst>
                        <p:cond delay="0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66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9" fill="hold">
                      <p:stCondLst>
                        <p:cond delay="0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74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5" fill="hold">
                      <p:stCondLst>
                        <p:cond delay="0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68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1" fill="hold">
                      <p:stCondLst>
                        <p:cond delay="0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68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7" fill="hold">
                      <p:stCondLst>
                        <p:cond delay="0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692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3" fill="hold">
                      <p:stCondLst>
                        <p:cond delay="0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69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9" fill="hold">
                      <p:stCondLst>
                        <p:cond delay="0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704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" fill="hold">
                      <p:stCondLst>
                        <p:cond delay="0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710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1" fill="hold">
                      <p:stCondLst>
                        <p:cond delay="0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716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7" fill="hold">
                      <p:stCondLst>
                        <p:cond delay="0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72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9" fill="hold">
                      <p:stCondLst>
                        <p:cond delay="0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734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5" fill="hold">
                      <p:stCondLst>
                        <p:cond delay="0"/>
                      </p:stCondLst>
                      <p:childTnLst>
                        <p:par>
                          <p:cTn id="736" fill="hold">
                            <p:stCondLst>
                              <p:cond delay="0"/>
                            </p:stCondLst>
                            <p:childTnLst>
                              <p:par>
                                <p:cTn id="7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74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1" fill="hold">
                      <p:stCondLst>
                        <p:cond delay="0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7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7" fill="hold">
                      <p:stCondLst>
                        <p:cond delay="0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752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3" fill="hold">
                      <p:stCondLst>
                        <p:cond delay="0"/>
                      </p:stCondLst>
                      <p:childTnLst>
                        <p:par>
                          <p:cTn id="754" fill="hold">
                            <p:stCondLst>
                              <p:cond delay="0"/>
                            </p:stCondLst>
                            <p:childTnLst>
                              <p:par>
                                <p:cTn id="7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Plato típico de Valencia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P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25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Y el plato preferido de los ratones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Q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94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Nombre de mujer, flor y color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R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22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Lo que dicen los profes para que los estudiantes callen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S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0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Persona de la familia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T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96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Fruta que se come 12 veces el último día del año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U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9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El verbo de los ojos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V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92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Fruta verde por dentro y marrón por fuera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W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00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Tipo de trasporte </a:t>
            </a:r>
            <a:br>
              <a:rPr lang="es-ES" dirty="0" smtClean="0"/>
            </a:br>
            <a:r>
              <a:rPr lang="es-ES" dirty="0" smtClean="0"/>
              <a:t>(contiene la X)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X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12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La primera persona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Y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04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113 Grupo"/>
          <p:cNvGrpSpPr/>
          <p:nvPr/>
        </p:nvGrpSpPr>
        <p:grpSpPr>
          <a:xfrm>
            <a:off x="2821359" y="2256300"/>
            <a:ext cx="3735430" cy="1306182"/>
            <a:chOff x="2186116" y="2021667"/>
            <a:chExt cx="3735430" cy="1306182"/>
          </a:xfrm>
        </p:grpSpPr>
        <p:sp>
          <p:nvSpPr>
            <p:cNvPr id="3" name="2 Rectángulo redondeado"/>
            <p:cNvSpPr/>
            <p:nvPr/>
          </p:nvSpPr>
          <p:spPr>
            <a:xfrm>
              <a:off x="2186116" y="2021667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Argentina</a:t>
              </a:r>
              <a:endParaRPr lang="es-ES" sz="2400" dirty="0"/>
            </a:p>
          </p:txBody>
        </p:sp>
        <p:sp>
          <p:nvSpPr>
            <p:cNvPr id="112" name="111 Elipse"/>
            <p:cNvSpPr/>
            <p:nvPr/>
          </p:nvSpPr>
          <p:spPr>
            <a:xfrm>
              <a:off x="2327998" y="2176146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A</a:t>
              </a:r>
              <a:endParaRPr lang="es-ES" dirty="0">
                <a:latin typeface="Arial Black" pitchFamily="34" charset="0"/>
              </a:endParaRPr>
            </a:p>
          </p:txBody>
        </p:sp>
      </p:grp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4401681" y="200377"/>
            <a:ext cx="321495" cy="318581"/>
          </a:xfrm>
          <a:prstGeom prst="ellipse">
            <a:avLst/>
          </a:prstGeom>
          <a:gradFill flip="none" rotWithShape="1">
            <a:gsLst>
              <a:gs pos="100000">
                <a:srgbClr val="0F266C"/>
              </a:gs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A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" name="4 Elipse">
            <a:hlinkClick r:id="rId3" action="ppaction://hlinksldjump"/>
          </p:cNvPr>
          <p:cNvSpPr/>
          <p:nvPr/>
        </p:nvSpPr>
        <p:spPr>
          <a:xfrm>
            <a:off x="5012521" y="327809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B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6" name="5 Elipse">
            <a:hlinkClick r:id="rId4" action="ppaction://hlinksldjump"/>
          </p:cNvPr>
          <p:cNvSpPr/>
          <p:nvPr/>
        </p:nvSpPr>
        <p:spPr>
          <a:xfrm>
            <a:off x="5526913" y="51895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C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7" name="6 Elipse">
            <a:hlinkClick r:id="rId5" action="ppaction://hlinksldjump"/>
          </p:cNvPr>
          <p:cNvSpPr/>
          <p:nvPr/>
        </p:nvSpPr>
        <p:spPr>
          <a:xfrm>
            <a:off x="5977006" y="83922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D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8" name="7 Elipse">
            <a:hlinkClick r:id="rId6" action="ppaction://hlinksldjump"/>
          </p:cNvPr>
          <p:cNvSpPr/>
          <p:nvPr/>
        </p:nvSpPr>
        <p:spPr>
          <a:xfrm>
            <a:off x="6298501" y="1219837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E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9" name="8 Elipse">
            <a:hlinkClick r:id="rId7" action="ppaction://hlinksldjump"/>
          </p:cNvPr>
          <p:cNvSpPr/>
          <p:nvPr/>
        </p:nvSpPr>
        <p:spPr>
          <a:xfrm>
            <a:off x="6555697" y="170028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F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0" name="9 Elipse">
            <a:hlinkClick r:id="rId8" action="ppaction://hlinksldjump"/>
          </p:cNvPr>
          <p:cNvSpPr/>
          <p:nvPr/>
        </p:nvSpPr>
        <p:spPr>
          <a:xfrm>
            <a:off x="6652145" y="220743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G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1" name="10 Elipse">
            <a:hlinkClick r:id="rId9" action="ppaction://hlinksldjump"/>
          </p:cNvPr>
          <p:cNvSpPr/>
          <p:nvPr/>
        </p:nvSpPr>
        <p:spPr>
          <a:xfrm>
            <a:off x="6623489" y="2761496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H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2" name="11 Elipse">
            <a:hlinkClick r:id="rId10" action="ppaction://hlinksldjump"/>
          </p:cNvPr>
          <p:cNvSpPr/>
          <p:nvPr/>
        </p:nvSpPr>
        <p:spPr>
          <a:xfrm>
            <a:off x="6480954" y="329833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I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3" name="12 Elipse">
            <a:hlinkClick r:id="rId11" action="ppaction://hlinksldjump"/>
          </p:cNvPr>
          <p:cNvSpPr/>
          <p:nvPr/>
        </p:nvSpPr>
        <p:spPr>
          <a:xfrm>
            <a:off x="6159516" y="379599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J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4" name="13 Elipse">
            <a:hlinkClick r:id="rId12" action="ppaction://hlinksldjump"/>
          </p:cNvPr>
          <p:cNvSpPr/>
          <p:nvPr/>
        </p:nvSpPr>
        <p:spPr>
          <a:xfrm>
            <a:off x="5419116" y="441771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L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5" name="14 Elipse">
            <a:hlinkClick r:id="rId13" action="ppaction://hlinksldjump"/>
          </p:cNvPr>
          <p:cNvSpPr/>
          <p:nvPr/>
        </p:nvSpPr>
        <p:spPr>
          <a:xfrm>
            <a:off x="4965105" y="459422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M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6" name="15 Elipse">
            <a:hlinkClick r:id="rId14" action="ppaction://hlinksldjump"/>
          </p:cNvPr>
          <p:cNvSpPr/>
          <p:nvPr/>
        </p:nvSpPr>
        <p:spPr>
          <a:xfrm>
            <a:off x="4480756" y="468958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N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7" name="16 Elipse">
            <a:hlinkClick r:id="rId15" action="ppaction://hlinksldjump"/>
          </p:cNvPr>
          <p:cNvSpPr/>
          <p:nvPr/>
        </p:nvSpPr>
        <p:spPr>
          <a:xfrm>
            <a:off x="3999411" y="461144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Ñ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8" name="17 Elipse">
            <a:hlinkClick r:id="rId16" action="ppaction://hlinksldjump"/>
          </p:cNvPr>
          <p:cNvSpPr/>
          <p:nvPr/>
        </p:nvSpPr>
        <p:spPr>
          <a:xfrm>
            <a:off x="3533645" y="44545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O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9" name="18 Elipse">
            <a:hlinkClick r:id="rId17" action="ppaction://hlinksldjump"/>
          </p:cNvPr>
          <p:cNvSpPr/>
          <p:nvPr/>
        </p:nvSpPr>
        <p:spPr>
          <a:xfrm>
            <a:off x="3095732" y="4209353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P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0" name="19 Elipse">
            <a:hlinkClick r:id="rId18" action="ppaction://hlinksldjump"/>
          </p:cNvPr>
          <p:cNvSpPr/>
          <p:nvPr/>
        </p:nvSpPr>
        <p:spPr>
          <a:xfrm>
            <a:off x="2723818" y="391828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Q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1" name="20 Elipse">
            <a:hlinkClick r:id="rId19" action="ppaction://hlinksldjump"/>
          </p:cNvPr>
          <p:cNvSpPr/>
          <p:nvPr/>
        </p:nvSpPr>
        <p:spPr>
          <a:xfrm>
            <a:off x="2454442" y="352906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R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2" name="21 Elipse">
            <a:hlinkClick r:id="rId20" action="ppaction://hlinksldjump"/>
          </p:cNvPr>
          <p:cNvSpPr/>
          <p:nvPr/>
        </p:nvSpPr>
        <p:spPr>
          <a:xfrm>
            <a:off x="2258472" y="308473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S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3" name="22 Elipse">
            <a:hlinkClick r:id="rId21" action="ppaction://hlinksldjump"/>
          </p:cNvPr>
          <p:cNvSpPr/>
          <p:nvPr/>
        </p:nvSpPr>
        <p:spPr>
          <a:xfrm>
            <a:off x="2168840" y="2597455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T</a:t>
            </a:r>
          </a:p>
        </p:txBody>
      </p:sp>
      <p:sp>
        <p:nvSpPr>
          <p:cNvPr id="24" name="23 Elipse">
            <a:hlinkClick r:id="rId22" action="ppaction://hlinksldjump"/>
          </p:cNvPr>
          <p:cNvSpPr/>
          <p:nvPr/>
        </p:nvSpPr>
        <p:spPr>
          <a:xfrm>
            <a:off x="5812622" y="420130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K</a:t>
            </a:r>
          </a:p>
        </p:txBody>
      </p:sp>
      <p:sp>
        <p:nvSpPr>
          <p:cNvPr id="25" name="24 Elipse">
            <a:hlinkClick r:id="rId23" action="ppaction://hlinksldjump"/>
          </p:cNvPr>
          <p:cNvSpPr/>
          <p:nvPr/>
        </p:nvSpPr>
        <p:spPr>
          <a:xfrm>
            <a:off x="2186213" y="21514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U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6" name="25 Elipse">
            <a:hlinkClick r:id="rId24" action="ppaction://hlinksldjump"/>
          </p:cNvPr>
          <p:cNvSpPr/>
          <p:nvPr/>
        </p:nvSpPr>
        <p:spPr>
          <a:xfrm>
            <a:off x="2277468" y="1662389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V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7" name="26 Elipse">
            <a:hlinkClick r:id="rId25" action="ppaction://hlinksldjump"/>
          </p:cNvPr>
          <p:cNvSpPr/>
          <p:nvPr/>
        </p:nvSpPr>
        <p:spPr>
          <a:xfrm>
            <a:off x="2507708" y="117188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W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8" name="27 Elipse">
            <a:hlinkClick r:id="rId26" action="ppaction://hlinksldjump"/>
          </p:cNvPr>
          <p:cNvSpPr/>
          <p:nvPr/>
        </p:nvSpPr>
        <p:spPr>
          <a:xfrm>
            <a:off x="2826356" y="773823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X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9" name="28 Elipse">
            <a:hlinkClick r:id="rId27" action="ppaction://hlinksldjump"/>
          </p:cNvPr>
          <p:cNvSpPr/>
          <p:nvPr/>
        </p:nvSpPr>
        <p:spPr>
          <a:xfrm>
            <a:off x="3239106" y="4552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Y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0" name="29 Elipse">
            <a:hlinkClick r:id="rId28" action="ppaction://hlinksldjump"/>
          </p:cNvPr>
          <p:cNvSpPr/>
          <p:nvPr/>
        </p:nvSpPr>
        <p:spPr>
          <a:xfrm>
            <a:off x="3777564" y="29260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Z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79448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A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1364736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B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1927160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C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2483768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D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3011449" y="5309191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E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3589536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F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414734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G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4687084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H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5260840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I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5815375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J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6392721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K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2" name="41 Rectángulo redondeado"/>
          <p:cNvSpPr/>
          <p:nvPr/>
        </p:nvSpPr>
        <p:spPr>
          <a:xfrm>
            <a:off x="6964553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L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7526336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M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4" name="43 Rectángulo redondeado"/>
          <p:cNvSpPr/>
          <p:nvPr/>
        </p:nvSpPr>
        <p:spPr>
          <a:xfrm>
            <a:off x="805756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N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5" name="44 Rectángulo redondeado"/>
          <p:cNvSpPr/>
          <p:nvPr/>
        </p:nvSpPr>
        <p:spPr>
          <a:xfrm>
            <a:off x="1076736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Ñ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1639160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O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2229307" y="6019477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P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8" name="47 Rectángulo redondeado"/>
          <p:cNvSpPr/>
          <p:nvPr/>
        </p:nvSpPr>
        <p:spPr>
          <a:xfrm>
            <a:off x="2781528" y="6017634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Q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3299449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R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3877536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S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1" name="50 Rectángulo redondeado"/>
          <p:cNvSpPr/>
          <p:nvPr/>
        </p:nvSpPr>
        <p:spPr>
          <a:xfrm>
            <a:off x="4406180" y="6017634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T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2" name="51 Rectángulo redondeado"/>
          <p:cNvSpPr/>
          <p:nvPr/>
        </p:nvSpPr>
        <p:spPr>
          <a:xfrm>
            <a:off x="4981852" y="6015791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U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5543660" y="60042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V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4" name="53 Rectángulo redondeado"/>
          <p:cNvSpPr/>
          <p:nvPr/>
        </p:nvSpPr>
        <p:spPr>
          <a:xfrm>
            <a:off x="6134117" y="6011592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W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5" name="54 Rectángulo redondeado"/>
          <p:cNvSpPr/>
          <p:nvPr/>
        </p:nvSpPr>
        <p:spPr>
          <a:xfrm>
            <a:off x="6693675" y="6011592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X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6" name="55 Rectángulo redondeado"/>
          <p:cNvSpPr/>
          <p:nvPr/>
        </p:nvSpPr>
        <p:spPr>
          <a:xfrm>
            <a:off x="7252553" y="60042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Y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7" name="56 Rectángulo redondeado"/>
          <p:cNvSpPr/>
          <p:nvPr/>
        </p:nvSpPr>
        <p:spPr>
          <a:xfrm>
            <a:off x="7769568" y="6000056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Z</a:t>
            </a:r>
            <a:endParaRPr lang="es-ES" dirty="0">
              <a:latin typeface="Arial Black" pitchFamily="34" charset="0"/>
            </a:endParaRPr>
          </a:p>
        </p:txBody>
      </p:sp>
      <p:pic>
        <p:nvPicPr>
          <p:cNvPr id="58" name="5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24" y="5603409"/>
            <a:ext cx="252000" cy="252000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00" y="5603409"/>
            <a:ext cx="252000" cy="252000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456" y="5611809"/>
            <a:ext cx="252000" cy="252000"/>
          </a:xfrm>
          <a:prstGeom prst="rect">
            <a:avLst/>
          </a:prstGeom>
        </p:spPr>
      </p:pic>
      <p:pic>
        <p:nvPicPr>
          <p:cNvPr id="61" name="6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64" y="5611809"/>
            <a:ext cx="252000" cy="252000"/>
          </a:xfrm>
          <a:prstGeom prst="rect">
            <a:avLst/>
          </a:prstGeom>
        </p:spPr>
      </p:pic>
      <p:pic>
        <p:nvPicPr>
          <p:cNvPr id="62" name="6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629" y="5611809"/>
            <a:ext cx="252000" cy="252000"/>
          </a:xfrm>
          <a:prstGeom prst="rect">
            <a:avLst/>
          </a:prstGeom>
        </p:spPr>
      </p:pic>
      <p:pic>
        <p:nvPicPr>
          <p:cNvPr id="63" name="6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256" y="5611809"/>
            <a:ext cx="252000" cy="252000"/>
          </a:xfrm>
          <a:prstGeom prst="rect">
            <a:avLst/>
          </a:prstGeom>
        </p:spPr>
      </p:pic>
      <p:pic>
        <p:nvPicPr>
          <p:cNvPr id="64" name="6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609" y="5611809"/>
            <a:ext cx="252000" cy="252000"/>
          </a:xfrm>
          <a:prstGeom prst="rect">
            <a:avLst/>
          </a:prstGeom>
        </p:spPr>
      </p:pic>
      <p:pic>
        <p:nvPicPr>
          <p:cNvPr id="65" name="6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612" y="5611809"/>
            <a:ext cx="252000" cy="252000"/>
          </a:xfrm>
          <a:prstGeom prst="rect">
            <a:avLst/>
          </a:prstGeom>
        </p:spPr>
      </p:pic>
      <p:pic>
        <p:nvPicPr>
          <p:cNvPr id="66" name="6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237" y="5611809"/>
            <a:ext cx="252000" cy="252000"/>
          </a:xfrm>
          <a:prstGeom prst="rect">
            <a:avLst/>
          </a:prstGeom>
        </p:spPr>
      </p:pic>
      <p:pic>
        <p:nvPicPr>
          <p:cNvPr id="67" name="6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848" y="5611809"/>
            <a:ext cx="252000" cy="252000"/>
          </a:xfrm>
          <a:prstGeom prst="rect">
            <a:avLst/>
          </a:prstGeom>
        </p:spPr>
      </p:pic>
      <p:pic>
        <p:nvPicPr>
          <p:cNvPr id="68" name="6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536" y="5619654"/>
            <a:ext cx="252000" cy="252000"/>
          </a:xfrm>
          <a:prstGeom prst="rect">
            <a:avLst/>
          </a:prstGeom>
        </p:spPr>
      </p:pic>
      <p:pic>
        <p:nvPicPr>
          <p:cNvPr id="69" name="6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912" y="5619654"/>
            <a:ext cx="252000" cy="252000"/>
          </a:xfrm>
          <a:prstGeom prst="rect">
            <a:avLst/>
          </a:prstGeom>
        </p:spPr>
      </p:pic>
      <p:pic>
        <p:nvPicPr>
          <p:cNvPr id="70" name="6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224" y="5619654"/>
            <a:ext cx="252000" cy="252000"/>
          </a:xfrm>
          <a:prstGeom prst="rect">
            <a:avLst/>
          </a:prstGeom>
        </p:spPr>
      </p:pic>
      <p:pic>
        <p:nvPicPr>
          <p:cNvPr id="71" name="7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19654"/>
            <a:ext cx="252000" cy="252000"/>
          </a:xfrm>
          <a:prstGeom prst="rect">
            <a:avLst/>
          </a:prstGeom>
        </p:spPr>
      </p:pic>
      <p:pic>
        <p:nvPicPr>
          <p:cNvPr id="72" name="7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968" y="5619654"/>
            <a:ext cx="252000" cy="252000"/>
          </a:xfrm>
          <a:prstGeom prst="rect">
            <a:avLst/>
          </a:prstGeom>
        </p:spPr>
      </p:pic>
      <p:pic>
        <p:nvPicPr>
          <p:cNvPr id="73" name="7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32" y="5619654"/>
            <a:ext cx="252000" cy="252000"/>
          </a:xfrm>
          <a:prstGeom prst="rect">
            <a:avLst/>
          </a:prstGeom>
        </p:spPr>
      </p:pic>
      <p:pic>
        <p:nvPicPr>
          <p:cNvPr id="74" name="7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032" y="5611809"/>
            <a:ext cx="252000" cy="252000"/>
          </a:xfrm>
          <a:prstGeom prst="rect">
            <a:avLst/>
          </a:prstGeom>
        </p:spPr>
      </p:pic>
      <p:pic>
        <p:nvPicPr>
          <p:cNvPr id="75" name="7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096" y="5611809"/>
            <a:ext cx="252000" cy="252000"/>
          </a:xfrm>
          <a:prstGeom prst="rect">
            <a:avLst/>
          </a:prstGeom>
        </p:spPr>
      </p:pic>
      <p:pic>
        <p:nvPicPr>
          <p:cNvPr id="76" name="7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096" y="5619654"/>
            <a:ext cx="252000" cy="252000"/>
          </a:xfrm>
          <a:prstGeom prst="rect">
            <a:avLst/>
          </a:prstGeom>
        </p:spPr>
      </p:pic>
      <p:pic>
        <p:nvPicPr>
          <p:cNvPr id="77" name="7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60" y="5619654"/>
            <a:ext cx="252000" cy="252000"/>
          </a:xfrm>
          <a:prstGeom prst="rect">
            <a:avLst/>
          </a:prstGeom>
        </p:spPr>
      </p:pic>
      <p:pic>
        <p:nvPicPr>
          <p:cNvPr id="78" name="7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21" y="5611809"/>
            <a:ext cx="252000" cy="252000"/>
          </a:xfrm>
          <a:prstGeom prst="rect">
            <a:avLst/>
          </a:prstGeom>
        </p:spPr>
      </p:pic>
      <p:pic>
        <p:nvPicPr>
          <p:cNvPr id="79" name="7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97" y="5611809"/>
            <a:ext cx="252000" cy="252000"/>
          </a:xfrm>
          <a:prstGeom prst="rect">
            <a:avLst/>
          </a:prstGeom>
        </p:spPr>
      </p:pic>
      <p:pic>
        <p:nvPicPr>
          <p:cNvPr id="80" name="7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80" y="5619654"/>
            <a:ext cx="252000" cy="252000"/>
          </a:xfrm>
          <a:prstGeom prst="rect">
            <a:avLst/>
          </a:prstGeom>
        </p:spPr>
      </p:pic>
      <p:pic>
        <p:nvPicPr>
          <p:cNvPr id="81" name="8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619654"/>
            <a:ext cx="252000" cy="252000"/>
          </a:xfrm>
          <a:prstGeom prst="rect">
            <a:avLst/>
          </a:prstGeom>
        </p:spPr>
      </p:pic>
      <p:pic>
        <p:nvPicPr>
          <p:cNvPr id="82" name="8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104" y="5619654"/>
            <a:ext cx="252000" cy="252000"/>
          </a:xfrm>
          <a:prstGeom prst="rect">
            <a:avLst/>
          </a:prstGeom>
        </p:spPr>
      </p:pic>
      <p:pic>
        <p:nvPicPr>
          <p:cNvPr id="83" name="8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780" y="5619654"/>
            <a:ext cx="252000" cy="252000"/>
          </a:xfrm>
          <a:prstGeom prst="rect">
            <a:avLst/>
          </a:prstGeom>
        </p:spPr>
      </p:pic>
      <p:pic>
        <p:nvPicPr>
          <p:cNvPr id="84" name="8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892" y="5619654"/>
            <a:ext cx="252000" cy="252000"/>
          </a:xfrm>
          <a:prstGeom prst="rect">
            <a:avLst/>
          </a:prstGeom>
        </p:spPr>
      </p:pic>
      <p:pic>
        <p:nvPicPr>
          <p:cNvPr id="85" name="8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568" y="5619654"/>
            <a:ext cx="252000" cy="252000"/>
          </a:xfrm>
          <a:prstGeom prst="rect">
            <a:avLst/>
          </a:prstGeom>
        </p:spPr>
      </p:pic>
      <p:pic>
        <p:nvPicPr>
          <p:cNvPr id="86" name="8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903" y="6309320"/>
            <a:ext cx="252000" cy="252000"/>
          </a:xfrm>
          <a:prstGeom prst="rect">
            <a:avLst/>
          </a:prstGeom>
        </p:spPr>
      </p:pic>
      <p:pic>
        <p:nvPicPr>
          <p:cNvPr id="87" name="8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79" y="6309320"/>
            <a:ext cx="252000" cy="252000"/>
          </a:xfrm>
          <a:prstGeom prst="rect">
            <a:avLst/>
          </a:prstGeom>
        </p:spPr>
      </p:pic>
      <p:pic>
        <p:nvPicPr>
          <p:cNvPr id="88" name="8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224" y="6309320"/>
            <a:ext cx="252000" cy="252000"/>
          </a:xfrm>
          <a:prstGeom prst="rect">
            <a:avLst/>
          </a:prstGeom>
        </p:spPr>
      </p:pic>
      <p:pic>
        <p:nvPicPr>
          <p:cNvPr id="89" name="8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900" y="6309320"/>
            <a:ext cx="252000" cy="252000"/>
          </a:xfrm>
          <a:prstGeom prst="rect">
            <a:avLst/>
          </a:prstGeom>
        </p:spPr>
      </p:pic>
      <p:pic>
        <p:nvPicPr>
          <p:cNvPr id="90" name="8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936" y="6309320"/>
            <a:ext cx="252000" cy="252000"/>
          </a:xfrm>
          <a:prstGeom prst="rect">
            <a:avLst/>
          </a:prstGeom>
        </p:spPr>
      </p:pic>
      <p:pic>
        <p:nvPicPr>
          <p:cNvPr id="91" name="9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612" y="6309320"/>
            <a:ext cx="252000" cy="252000"/>
          </a:xfrm>
          <a:prstGeom prst="rect">
            <a:avLst/>
          </a:prstGeom>
        </p:spPr>
      </p:pic>
      <p:pic>
        <p:nvPicPr>
          <p:cNvPr id="92" name="9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393" y="6309320"/>
            <a:ext cx="252000" cy="252000"/>
          </a:xfrm>
          <a:prstGeom prst="rect">
            <a:avLst/>
          </a:prstGeom>
        </p:spPr>
      </p:pic>
      <p:pic>
        <p:nvPicPr>
          <p:cNvPr id="93" name="9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069" y="6309320"/>
            <a:ext cx="252000" cy="252000"/>
          </a:xfrm>
          <a:prstGeom prst="rect">
            <a:avLst/>
          </a:prstGeom>
        </p:spPr>
      </p:pic>
      <p:pic>
        <p:nvPicPr>
          <p:cNvPr id="94" name="9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410" y="6309320"/>
            <a:ext cx="252000" cy="252000"/>
          </a:xfrm>
          <a:prstGeom prst="rect">
            <a:avLst/>
          </a:prstGeom>
        </p:spPr>
      </p:pic>
      <p:pic>
        <p:nvPicPr>
          <p:cNvPr id="95" name="9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086" y="6309320"/>
            <a:ext cx="252000" cy="252000"/>
          </a:xfrm>
          <a:prstGeom prst="rect">
            <a:avLst/>
          </a:prstGeom>
        </p:spPr>
      </p:pic>
      <p:pic>
        <p:nvPicPr>
          <p:cNvPr id="96" name="9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512" y="6309320"/>
            <a:ext cx="252000" cy="252000"/>
          </a:xfrm>
          <a:prstGeom prst="rect">
            <a:avLst/>
          </a:prstGeom>
        </p:spPr>
      </p:pic>
      <p:pic>
        <p:nvPicPr>
          <p:cNvPr id="97" name="9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188" y="6309320"/>
            <a:ext cx="252000" cy="252000"/>
          </a:xfrm>
          <a:prstGeom prst="rect">
            <a:avLst/>
          </a:prstGeom>
        </p:spPr>
      </p:pic>
      <p:pic>
        <p:nvPicPr>
          <p:cNvPr id="98" name="9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268" y="6309320"/>
            <a:ext cx="252000" cy="252000"/>
          </a:xfrm>
          <a:prstGeom prst="rect">
            <a:avLst/>
          </a:prstGeom>
        </p:spPr>
      </p:pic>
      <p:pic>
        <p:nvPicPr>
          <p:cNvPr id="99" name="9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44" y="6309320"/>
            <a:ext cx="252000" cy="252000"/>
          </a:xfrm>
          <a:prstGeom prst="rect">
            <a:avLst/>
          </a:prstGeom>
        </p:spPr>
      </p:pic>
      <p:pic>
        <p:nvPicPr>
          <p:cNvPr id="100" name="9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845" y="6309320"/>
            <a:ext cx="252000" cy="252000"/>
          </a:xfrm>
          <a:prstGeom prst="rect">
            <a:avLst/>
          </a:prstGeom>
        </p:spPr>
      </p:pic>
      <p:pic>
        <p:nvPicPr>
          <p:cNvPr id="101" name="10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521" y="6309320"/>
            <a:ext cx="252000" cy="252000"/>
          </a:xfrm>
          <a:prstGeom prst="rect">
            <a:avLst/>
          </a:prstGeom>
        </p:spPr>
      </p:pic>
      <p:pic>
        <p:nvPicPr>
          <p:cNvPr id="102" name="10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187" y="6309320"/>
            <a:ext cx="252000" cy="252000"/>
          </a:xfrm>
          <a:prstGeom prst="rect">
            <a:avLst/>
          </a:prstGeom>
        </p:spPr>
      </p:pic>
      <p:pic>
        <p:nvPicPr>
          <p:cNvPr id="103" name="10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863" y="6309320"/>
            <a:ext cx="252000" cy="252000"/>
          </a:xfrm>
          <a:prstGeom prst="rect">
            <a:avLst/>
          </a:prstGeom>
        </p:spPr>
      </p:pic>
      <p:pic>
        <p:nvPicPr>
          <p:cNvPr id="104" name="10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94" y="6309320"/>
            <a:ext cx="252000" cy="252000"/>
          </a:xfrm>
          <a:prstGeom prst="rect">
            <a:avLst/>
          </a:prstGeom>
        </p:spPr>
      </p:pic>
      <p:pic>
        <p:nvPicPr>
          <p:cNvPr id="105" name="10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170" y="6309320"/>
            <a:ext cx="252000" cy="252000"/>
          </a:xfrm>
          <a:prstGeom prst="rect">
            <a:avLst/>
          </a:prstGeom>
        </p:spPr>
      </p:pic>
      <p:pic>
        <p:nvPicPr>
          <p:cNvPr id="106" name="10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65" y="6309320"/>
            <a:ext cx="252000" cy="252000"/>
          </a:xfrm>
          <a:prstGeom prst="rect">
            <a:avLst/>
          </a:prstGeom>
        </p:spPr>
      </p:pic>
      <p:pic>
        <p:nvPicPr>
          <p:cNvPr id="107" name="10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541" y="6309320"/>
            <a:ext cx="252000" cy="252000"/>
          </a:xfrm>
          <a:prstGeom prst="rect">
            <a:avLst/>
          </a:prstGeom>
        </p:spPr>
      </p:pic>
      <p:pic>
        <p:nvPicPr>
          <p:cNvPr id="108" name="10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104" y="6309320"/>
            <a:ext cx="252000" cy="252000"/>
          </a:xfrm>
          <a:prstGeom prst="rect">
            <a:avLst/>
          </a:prstGeom>
        </p:spPr>
      </p:pic>
      <p:pic>
        <p:nvPicPr>
          <p:cNvPr id="109" name="10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80" y="6309320"/>
            <a:ext cx="252000" cy="252000"/>
          </a:xfrm>
          <a:prstGeom prst="rect">
            <a:avLst/>
          </a:prstGeom>
        </p:spPr>
      </p:pic>
      <p:pic>
        <p:nvPicPr>
          <p:cNvPr id="110" name="10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660" y="6309320"/>
            <a:ext cx="252000" cy="252000"/>
          </a:xfrm>
          <a:prstGeom prst="rect">
            <a:avLst/>
          </a:prstGeom>
        </p:spPr>
      </p:pic>
      <p:pic>
        <p:nvPicPr>
          <p:cNvPr id="111" name="11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336" y="6309320"/>
            <a:ext cx="252000" cy="252000"/>
          </a:xfrm>
          <a:prstGeom prst="rect">
            <a:avLst/>
          </a:prstGeom>
        </p:spPr>
      </p:pic>
      <p:pic>
        <p:nvPicPr>
          <p:cNvPr id="2" name="1 Imagen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0673" y="66557"/>
            <a:ext cx="304762" cy="304762"/>
          </a:xfrm>
          <a:prstGeom prst="rect">
            <a:avLst/>
          </a:prstGeom>
        </p:spPr>
      </p:pic>
      <p:grpSp>
        <p:nvGrpSpPr>
          <p:cNvPr id="115" name="114 Grupo"/>
          <p:cNvGrpSpPr/>
          <p:nvPr/>
        </p:nvGrpSpPr>
        <p:grpSpPr>
          <a:xfrm>
            <a:off x="2795989" y="2265135"/>
            <a:ext cx="3735430" cy="1306182"/>
            <a:chOff x="2646557" y="1963664"/>
            <a:chExt cx="3735430" cy="1306182"/>
          </a:xfrm>
        </p:grpSpPr>
        <p:sp>
          <p:nvSpPr>
            <p:cNvPr id="116" name="115 Rectángulo redondeado"/>
            <p:cNvSpPr/>
            <p:nvPr/>
          </p:nvSpPr>
          <p:spPr>
            <a:xfrm>
              <a:off x="2646557" y="196366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Bailar</a:t>
              </a:r>
              <a:endParaRPr lang="es-ES" sz="2400" dirty="0"/>
            </a:p>
          </p:txBody>
        </p:sp>
        <p:sp>
          <p:nvSpPr>
            <p:cNvPr id="117" name="116 Elipse"/>
            <p:cNvSpPr/>
            <p:nvPr/>
          </p:nvSpPr>
          <p:spPr>
            <a:xfrm>
              <a:off x="2765357" y="2032064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B</a:t>
              </a: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2846729" y="2246575"/>
            <a:ext cx="3735430" cy="1306182"/>
            <a:chOff x="2723818" y="1976104"/>
            <a:chExt cx="3735430" cy="1306182"/>
          </a:xfrm>
        </p:grpSpPr>
        <p:sp>
          <p:nvSpPr>
            <p:cNvPr id="119" name="11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Cinco</a:t>
              </a:r>
              <a:endParaRPr lang="es-ES" sz="2400" dirty="0"/>
            </a:p>
          </p:txBody>
        </p:sp>
        <p:sp>
          <p:nvSpPr>
            <p:cNvPr id="120" name="11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C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2818377" y="2268259"/>
            <a:ext cx="3735430" cy="1306182"/>
            <a:chOff x="2723818" y="1976104"/>
            <a:chExt cx="3735430" cy="1306182"/>
          </a:xfrm>
        </p:grpSpPr>
        <p:sp>
          <p:nvSpPr>
            <p:cNvPr id="122" name="121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Deberes</a:t>
              </a:r>
              <a:endParaRPr lang="es-ES" sz="2400" dirty="0"/>
            </a:p>
          </p:txBody>
        </p:sp>
        <p:sp>
          <p:nvSpPr>
            <p:cNvPr id="123" name="12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D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2837655" y="2262008"/>
            <a:ext cx="3735430" cy="1306182"/>
            <a:chOff x="5122341" y="5527528"/>
            <a:chExt cx="3735430" cy="1306182"/>
          </a:xfrm>
        </p:grpSpPr>
        <p:sp>
          <p:nvSpPr>
            <p:cNvPr id="125" name="124 Rectángulo redondeado"/>
            <p:cNvSpPr/>
            <p:nvPr/>
          </p:nvSpPr>
          <p:spPr>
            <a:xfrm>
              <a:off x="5122341" y="5527528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Europa</a:t>
              </a:r>
              <a:endParaRPr lang="es-ES" sz="2400" dirty="0"/>
            </a:p>
          </p:txBody>
        </p:sp>
        <p:sp>
          <p:nvSpPr>
            <p:cNvPr id="126" name="125 Elipse"/>
            <p:cNvSpPr/>
            <p:nvPr/>
          </p:nvSpPr>
          <p:spPr>
            <a:xfrm>
              <a:off x="5229933" y="558756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2825514" y="2267716"/>
            <a:ext cx="3735430" cy="1306182"/>
            <a:chOff x="3129045" y="2838582"/>
            <a:chExt cx="3735430" cy="1306182"/>
          </a:xfrm>
        </p:grpSpPr>
        <p:sp>
          <p:nvSpPr>
            <p:cNvPr id="128" name="127 Rectángulo redondeado"/>
            <p:cNvSpPr/>
            <p:nvPr/>
          </p:nvSpPr>
          <p:spPr>
            <a:xfrm>
              <a:off x="3129045" y="2838582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frío</a:t>
              </a:r>
              <a:endParaRPr lang="es-ES" sz="2400" dirty="0"/>
            </a:p>
          </p:txBody>
        </p:sp>
        <p:sp>
          <p:nvSpPr>
            <p:cNvPr id="129" name="128 Elipse"/>
            <p:cNvSpPr/>
            <p:nvPr/>
          </p:nvSpPr>
          <p:spPr>
            <a:xfrm>
              <a:off x="3232751" y="2928002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F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0" name="129 Grupo"/>
          <p:cNvGrpSpPr/>
          <p:nvPr/>
        </p:nvGrpSpPr>
        <p:grpSpPr>
          <a:xfrm>
            <a:off x="2834155" y="2257860"/>
            <a:ext cx="3735430" cy="1306182"/>
            <a:chOff x="3070797" y="3404549"/>
            <a:chExt cx="3735430" cy="1306182"/>
          </a:xfrm>
        </p:grpSpPr>
        <p:sp>
          <p:nvSpPr>
            <p:cNvPr id="131" name="130 Rectángulo redondeado"/>
            <p:cNvSpPr/>
            <p:nvPr/>
          </p:nvSpPr>
          <p:spPr>
            <a:xfrm>
              <a:off x="3070797" y="3404549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Guatemala</a:t>
              </a:r>
              <a:endParaRPr lang="es-ES" sz="2400" dirty="0"/>
            </a:p>
          </p:txBody>
        </p:sp>
        <p:sp>
          <p:nvSpPr>
            <p:cNvPr id="132" name="131 Elipse"/>
            <p:cNvSpPr/>
            <p:nvPr/>
          </p:nvSpPr>
          <p:spPr>
            <a:xfrm>
              <a:off x="3200998" y="3506394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G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3" name="132 Grupo"/>
          <p:cNvGrpSpPr/>
          <p:nvPr/>
        </p:nvGrpSpPr>
        <p:grpSpPr>
          <a:xfrm>
            <a:off x="2814126" y="2245776"/>
            <a:ext cx="3735430" cy="1306182"/>
            <a:chOff x="2723818" y="1976104"/>
            <a:chExt cx="3735430" cy="1306182"/>
          </a:xfrm>
        </p:grpSpPr>
        <p:sp>
          <p:nvSpPr>
            <p:cNvPr id="134" name="133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Habitación</a:t>
              </a:r>
              <a:endParaRPr lang="es-ES" sz="2400" dirty="0"/>
            </a:p>
          </p:txBody>
        </p:sp>
        <p:sp>
          <p:nvSpPr>
            <p:cNvPr id="135" name="134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H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2812387" y="2224442"/>
            <a:ext cx="3735430" cy="1306182"/>
            <a:chOff x="2723818" y="1976104"/>
            <a:chExt cx="3735430" cy="1306182"/>
          </a:xfrm>
        </p:grpSpPr>
        <p:sp>
          <p:nvSpPr>
            <p:cNvPr id="137" name="136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Invierno</a:t>
              </a:r>
              <a:endParaRPr lang="es-ES" sz="2400" dirty="0"/>
            </a:p>
          </p:txBody>
        </p:sp>
        <p:sp>
          <p:nvSpPr>
            <p:cNvPr id="138" name="137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I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9" name="138 Grupo"/>
          <p:cNvGrpSpPr/>
          <p:nvPr/>
        </p:nvGrpSpPr>
        <p:grpSpPr>
          <a:xfrm>
            <a:off x="2796325" y="2212476"/>
            <a:ext cx="3735430" cy="1306182"/>
            <a:chOff x="2723818" y="1976104"/>
            <a:chExt cx="3735430" cy="1306182"/>
          </a:xfrm>
        </p:grpSpPr>
        <p:sp>
          <p:nvSpPr>
            <p:cNvPr id="140" name="139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Jirafa</a:t>
              </a:r>
              <a:endParaRPr lang="es-ES" sz="2400" dirty="0"/>
            </a:p>
          </p:txBody>
        </p:sp>
        <p:sp>
          <p:nvSpPr>
            <p:cNvPr id="141" name="140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J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42" name="141 Grupo"/>
          <p:cNvGrpSpPr/>
          <p:nvPr/>
        </p:nvGrpSpPr>
        <p:grpSpPr>
          <a:xfrm>
            <a:off x="2743171" y="2190918"/>
            <a:ext cx="3735430" cy="1306182"/>
            <a:chOff x="2723818" y="1976104"/>
            <a:chExt cx="3735430" cy="1306182"/>
          </a:xfrm>
        </p:grpSpPr>
        <p:sp>
          <p:nvSpPr>
            <p:cNvPr id="143" name="14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kilómetro</a:t>
              </a:r>
              <a:endParaRPr lang="es-ES" sz="2400" dirty="0"/>
            </a:p>
          </p:txBody>
        </p:sp>
        <p:sp>
          <p:nvSpPr>
            <p:cNvPr id="144" name="143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K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45" name="144 Grupo"/>
          <p:cNvGrpSpPr/>
          <p:nvPr/>
        </p:nvGrpSpPr>
        <p:grpSpPr>
          <a:xfrm>
            <a:off x="2794089" y="2179342"/>
            <a:ext cx="3735430" cy="1306182"/>
            <a:chOff x="2723818" y="1976104"/>
            <a:chExt cx="3735430" cy="1306182"/>
          </a:xfrm>
        </p:grpSpPr>
        <p:sp>
          <p:nvSpPr>
            <p:cNvPr id="146" name="145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Libros</a:t>
              </a:r>
              <a:endParaRPr lang="es-ES" sz="2400" dirty="0"/>
            </a:p>
          </p:txBody>
        </p:sp>
        <p:sp>
          <p:nvSpPr>
            <p:cNvPr id="147" name="146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L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48" name="147 Grupo"/>
          <p:cNvGrpSpPr/>
          <p:nvPr/>
        </p:nvGrpSpPr>
        <p:grpSpPr>
          <a:xfrm>
            <a:off x="2825841" y="2193339"/>
            <a:ext cx="3735430" cy="1306182"/>
            <a:chOff x="2723818" y="1976104"/>
            <a:chExt cx="3735430" cy="1306182"/>
          </a:xfrm>
        </p:grpSpPr>
        <p:sp>
          <p:nvSpPr>
            <p:cNvPr id="149" name="14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Madrid</a:t>
              </a:r>
              <a:endParaRPr lang="es-ES" sz="2400" dirty="0"/>
            </a:p>
          </p:txBody>
        </p:sp>
        <p:sp>
          <p:nvSpPr>
            <p:cNvPr id="150" name="14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M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51" name="150 Grupo"/>
          <p:cNvGrpSpPr/>
          <p:nvPr/>
        </p:nvGrpSpPr>
        <p:grpSpPr>
          <a:xfrm>
            <a:off x="2855461" y="2212303"/>
            <a:ext cx="3735430" cy="1306182"/>
            <a:chOff x="2737131" y="1987825"/>
            <a:chExt cx="3735430" cy="1306182"/>
          </a:xfrm>
        </p:grpSpPr>
        <p:sp>
          <p:nvSpPr>
            <p:cNvPr id="152" name="151 Rectángulo redondeado"/>
            <p:cNvSpPr/>
            <p:nvPr/>
          </p:nvSpPr>
          <p:spPr>
            <a:xfrm>
              <a:off x="2737131" y="1987825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Nadar</a:t>
              </a:r>
              <a:endParaRPr lang="es-ES" sz="2400" dirty="0"/>
            </a:p>
          </p:txBody>
        </p:sp>
        <p:sp>
          <p:nvSpPr>
            <p:cNvPr id="153" name="15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N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54" name="153 Grupo"/>
          <p:cNvGrpSpPr/>
          <p:nvPr/>
        </p:nvGrpSpPr>
        <p:grpSpPr>
          <a:xfrm>
            <a:off x="2837191" y="2228676"/>
            <a:ext cx="3735430" cy="1306182"/>
            <a:chOff x="2723818" y="1976104"/>
            <a:chExt cx="3735430" cy="1306182"/>
          </a:xfrm>
        </p:grpSpPr>
        <p:sp>
          <p:nvSpPr>
            <p:cNvPr id="155" name="15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eñe</a:t>
              </a:r>
              <a:endParaRPr lang="es-ES" sz="2400" dirty="0"/>
            </a:p>
          </p:txBody>
        </p:sp>
        <p:sp>
          <p:nvSpPr>
            <p:cNvPr id="156" name="15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Ñ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57" name="156 Grupo"/>
          <p:cNvGrpSpPr/>
          <p:nvPr/>
        </p:nvGrpSpPr>
        <p:grpSpPr>
          <a:xfrm>
            <a:off x="2835330" y="2222507"/>
            <a:ext cx="3735430" cy="1306182"/>
            <a:chOff x="2723818" y="1976104"/>
            <a:chExt cx="3735430" cy="1306182"/>
          </a:xfrm>
        </p:grpSpPr>
        <p:sp>
          <p:nvSpPr>
            <p:cNvPr id="158" name="15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octubre</a:t>
              </a:r>
              <a:endParaRPr lang="es-ES" sz="2400" dirty="0"/>
            </a:p>
          </p:txBody>
        </p:sp>
        <p:sp>
          <p:nvSpPr>
            <p:cNvPr id="159" name="15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O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0" name="159 Grupo"/>
          <p:cNvGrpSpPr/>
          <p:nvPr/>
        </p:nvGrpSpPr>
        <p:grpSpPr>
          <a:xfrm>
            <a:off x="2755163" y="2186516"/>
            <a:ext cx="3735430" cy="1306182"/>
            <a:chOff x="2723818" y="1976104"/>
            <a:chExt cx="3735430" cy="1306182"/>
          </a:xfrm>
        </p:grpSpPr>
        <p:sp>
          <p:nvSpPr>
            <p:cNvPr id="161" name="160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Paella</a:t>
              </a:r>
              <a:endParaRPr lang="es-ES" sz="2400" dirty="0"/>
            </a:p>
          </p:txBody>
        </p:sp>
        <p:sp>
          <p:nvSpPr>
            <p:cNvPr id="162" name="16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P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3" name="162 Grupo"/>
          <p:cNvGrpSpPr/>
          <p:nvPr/>
        </p:nvGrpSpPr>
        <p:grpSpPr>
          <a:xfrm>
            <a:off x="2745524" y="2221337"/>
            <a:ext cx="3735430" cy="1306182"/>
            <a:chOff x="508301" y="3221561"/>
            <a:chExt cx="3735430" cy="1306182"/>
          </a:xfrm>
        </p:grpSpPr>
        <p:sp>
          <p:nvSpPr>
            <p:cNvPr id="164" name="163 Rectángulo redondeado"/>
            <p:cNvSpPr/>
            <p:nvPr/>
          </p:nvSpPr>
          <p:spPr>
            <a:xfrm>
              <a:off x="508301" y="3221561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Queso</a:t>
              </a:r>
              <a:endParaRPr lang="es-ES" sz="2400" dirty="0"/>
            </a:p>
          </p:txBody>
        </p:sp>
        <p:sp>
          <p:nvSpPr>
            <p:cNvPr id="165" name="164 Elipse"/>
            <p:cNvSpPr/>
            <p:nvPr/>
          </p:nvSpPr>
          <p:spPr>
            <a:xfrm>
              <a:off x="630197" y="3308223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Q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6" name="165 Grupo"/>
          <p:cNvGrpSpPr/>
          <p:nvPr/>
        </p:nvGrpSpPr>
        <p:grpSpPr>
          <a:xfrm>
            <a:off x="2777047" y="2235846"/>
            <a:ext cx="3735430" cy="1306182"/>
            <a:chOff x="8127036" y="4465337"/>
            <a:chExt cx="3735430" cy="1306182"/>
          </a:xfrm>
        </p:grpSpPr>
        <p:sp>
          <p:nvSpPr>
            <p:cNvPr id="167" name="166 Rectángulo redondeado"/>
            <p:cNvSpPr/>
            <p:nvPr/>
          </p:nvSpPr>
          <p:spPr>
            <a:xfrm>
              <a:off x="8127036" y="4465337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Rosa</a:t>
              </a:r>
              <a:endParaRPr lang="es-ES" sz="2400" dirty="0"/>
            </a:p>
          </p:txBody>
        </p:sp>
        <p:sp>
          <p:nvSpPr>
            <p:cNvPr id="168" name="167 Elipse"/>
            <p:cNvSpPr/>
            <p:nvPr/>
          </p:nvSpPr>
          <p:spPr>
            <a:xfrm>
              <a:off x="8249741" y="4550147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R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9" name="168 Grupo"/>
          <p:cNvGrpSpPr/>
          <p:nvPr/>
        </p:nvGrpSpPr>
        <p:grpSpPr>
          <a:xfrm>
            <a:off x="2752872" y="2190899"/>
            <a:ext cx="3735430" cy="1306182"/>
            <a:chOff x="10219074" y="-995004"/>
            <a:chExt cx="3735430" cy="1306182"/>
          </a:xfrm>
        </p:grpSpPr>
        <p:sp>
          <p:nvSpPr>
            <p:cNvPr id="170" name="169 Rectángulo redondeado"/>
            <p:cNvSpPr/>
            <p:nvPr/>
          </p:nvSpPr>
          <p:spPr>
            <a:xfrm>
              <a:off x="10219074" y="-9950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Silencio</a:t>
              </a:r>
              <a:endParaRPr lang="es-ES" sz="2400" dirty="0"/>
            </a:p>
          </p:txBody>
        </p:sp>
        <p:sp>
          <p:nvSpPr>
            <p:cNvPr id="171" name="170 Elipse"/>
            <p:cNvSpPr/>
            <p:nvPr/>
          </p:nvSpPr>
          <p:spPr>
            <a:xfrm>
              <a:off x="10338338" y="-882221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S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72" name="171 Grupo"/>
          <p:cNvGrpSpPr/>
          <p:nvPr/>
        </p:nvGrpSpPr>
        <p:grpSpPr>
          <a:xfrm>
            <a:off x="2744558" y="2208546"/>
            <a:ext cx="3735430" cy="1306182"/>
            <a:chOff x="2723818" y="1976104"/>
            <a:chExt cx="3735430" cy="1306182"/>
          </a:xfrm>
        </p:grpSpPr>
        <p:sp>
          <p:nvSpPr>
            <p:cNvPr id="173" name="17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Tío o tía</a:t>
              </a:r>
              <a:endParaRPr lang="es-ES" sz="2400" dirty="0"/>
            </a:p>
          </p:txBody>
        </p:sp>
        <p:sp>
          <p:nvSpPr>
            <p:cNvPr id="174" name="173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T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75" name="174 Grupo"/>
          <p:cNvGrpSpPr/>
          <p:nvPr/>
        </p:nvGrpSpPr>
        <p:grpSpPr>
          <a:xfrm>
            <a:off x="2761841" y="2210258"/>
            <a:ext cx="3735430" cy="1306182"/>
            <a:chOff x="2723818" y="1976104"/>
            <a:chExt cx="3735430" cy="1306182"/>
          </a:xfrm>
        </p:grpSpPr>
        <p:sp>
          <p:nvSpPr>
            <p:cNvPr id="176" name="175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Uva</a:t>
              </a:r>
              <a:endParaRPr lang="es-ES" sz="2400" dirty="0"/>
            </a:p>
          </p:txBody>
        </p:sp>
        <p:sp>
          <p:nvSpPr>
            <p:cNvPr id="177" name="176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U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78" name="177 Grupo"/>
          <p:cNvGrpSpPr/>
          <p:nvPr/>
        </p:nvGrpSpPr>
        <p:grpSpPr>
          <a:xfrm>
            <a:off x="2815048" y="2194820"/>
            <a:ext cx="3735430" cy="1306182"/>
            <a:chOff x="2723818" y="1976104"/>
            <a:chExt cx="3735430" cy="1306182"/>
          </a:xfrm>
        </p:grpSpPr>
        <p:sp>
          <p:nvSpPr>
            <p:cNvPr id="179" name="17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Ver</a:t>
              </a:r>
              <a:endParaRPr lang="es-ES" sz="2400" dirty="0"/>
            </a:p>
          </p:txBody>
        </p:sp>
        <p:sp>
          <p:nvSpPr>
            <p:cNvPr id="180" name="17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V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81" name="180 Grupo"/>
          <p:cNvGrpSpPr/>
          <p:nvPr/>
        </p:nvGrpSpPr>
        <p:grpSpPr>
          <a:xfrm>
            <a:off x="2747235" y="2194493"/>
            <a:ext cx="3735430" cy="1306182"/>
            <a:chOff x="3615455" y="1419170"/>
            <a:chExt cx="3735430" cy="1306182"/>
          </a:xfrm>
        </p:grpSpPr>
        <p:sp>
          <p:nvSpPr>
            <p:cNvPr id="182" name="181 Rectángulo redondeado"/>
            <p:cNvSpPr/>
            <p:nvPr/>
          </p:nvSpPr>
          <p:spPr>
            <a:xfrm>
              <a:off x="3615455" y="1419170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Kiwi</a:t>
              </a:r>
              <a:endParaRPr lang="es-ES" sz="2400" dirty="0"/>
            </a:p>
          </p:txBody>
        </p:sp>
        <p:sp>
          <p:nvSpPr>
            <p:cNvPr id="183" name="182 Elipse"/>
            <p:cNvSpPr/>
            <p:nvPr/>
          </p:nvSpPr>
          <p:spPr>
            <a:xfrm>
              <a:off x="3811331" y="1530704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W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84" name="183 Grupo"/>
          <p:cNvGrpSpPr/>
          <p:nvPr/>
        </p:nvGrpSpPr>
        <p:grpSpPr>
          <a:xfrm>
            <a:off x="2780419" y="2220294"/>
            <a:ext cx="3735430" cy="1306182"/>
            <a:chOff x="1070107" y="1139812"/>
            <a:chExt cx="3735430" cy="1306182"/>
          </a:xfrm>
        </p:grpSpPr>
        <p:sp>
          <p:nvSpPr>
            <p:cNvPr id="185" name="184 Rectángulo redondeado"/>
            <p:cNvSpPr/>
            <p:nvPr/>
          </p:nvSpPr>
          <p:spPr>
            <a:xfrm>
              <a:off x="1070107" y="1139812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Taxi</a:t>
              </a:r>
              <a:endParaRPr lang="es-ES" sz="2400" dirty="0"/>
            </a:p>
          </p:txBody>
        </p:sp>
        <p:sp>
          <p:nvSpPr>
            <p:cNvPr id="186" name="185 Elipse"/>
            <p:cNvSpPr/>
            <p:nvPr/>
          </p:nvSpPr>
          <p:spPr>
            <a:xfrm>
              <a:off x="1314718" y="1248683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X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87" name="186 Grupo"/>
          <p:cNvGrpSpPr/>
          <p:nvPr/>
        </p:nvGrpSpPr>
        <p:grpSpPr>
          <a:xfrm>
            <a:off x="2749093" y="2190125"/>
            <a:ext cx="3735430" cy="1306182"/>
            <a:chOff x="2702731" y="1952015"/>
            <a:chExt cx="3735430" cy="1306182"/>
          </a:xfrm>
        </p:grpSpPr>
        <p:sp>
          <p:nvSpPr>
            <p:cNvPr id="188" name="187 Rectángulo redondeado"/>
            <p:cNvSpPr/>
            <p:nvPr/>
          </p:nvSpPr>
          <p:spPr>
            <a:xfrm>
              <a:off x="2702731" y="1952015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Yo</a:t>
              </a:r>
              <a:endParaRPr lang="es-ES" sz="2400" dirty="0"/>
            </a:p>
          </p:txBody>
        </p:sp>
        <p:sp>
          <p:nvSpPr>
            <p:cNvPr id="189" name="18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Y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90" name="189 Grupo"/>
          <p:cNvGrpSpPr/>
          <p:nvPr/>
        </p:nvGrpSpPr>
        <p:grpSpPr>
          <a:xfrm>
            <a:off x="2773340" y="2212476"/>
            <a:ext cx="3735430" cy="1306182"/>
            <a:chOff x="2731924" y="-758423"/>
            <a:chExt cx="3735430" cy="1306182"/>
          </a:xfrm>
        </p:grpSpPr>
        <p:sp>
          <p:nvSpPr>
            <p:cNvPr id="191" name="190 Rectángulo redondeado"/>
            <p:cNvSpPr/>
            <p:nvPr/>
          </p:nvSpPr>
          <p:spPr>
            <a:xfrm>
              <a:off x="2731924" y="-758423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Zumo</a:t>
              </a:r>
              <a:endParaRPr lang="es-ES" sz="2400" dirty="0"/>
            </a:p>
          </p:txBody>
        </p:sp>
        <p:sp>
          <p:nvSpPr>
            <p:cNvPr id="192" name="191 Elipse"/>
            <p:cNvSpPr/>
            <p:nvPr/>
          </p:nvSpPr>
          <p:spPr>
            <a:xfrm>
              <a:off x="2911993" y="-606207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Z</a:t>
              </a:r>
              <a:endParaRPr lang="es-ES" dirty="0">
                <a:latin typeface="Arial Black" pitchFamily="34" charset="0"/>
              </a:endParaRPr>
            </a:p>
          </p:txBody>
        </p:sp>
      </p:grpSp>
      <p:sp>
        <p:nvSpPr>
          <p:cNvPr id="113" name="Rectangular Callout 112"/>
          <p:cNvSpPr/>
          <p:nvPr/>
        </p:nvSpPr>
        <p:spPr>
          <a:xfrm>
            <a:off x="452554" y="3691312"/>
            <a:ext cx="1869076" cy="139387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err="1" smtClean="0"/>
              <a:t>Cliquea</a:t>
            </a:r>
            <a:r>
              <a:rPr lang="en-IE" dirty="0" smtClean="0"/>
              <a:t> en la </a:t>
            </a:r>
            <a:r>
              <a:rPr lang="en-IE" dirty="0" err="1" smtClean="0"/>
              <a:t>letra</a:t>
            </a:r>
            <a:r>
              <a:rPr lang="en-IE" dirty="0" smtClean="0"/>
              <a:t> para </a:t>
            </a:r>
            <a:r>
              <a:rPr lang="en-IE" dirty="0" err="1" smtClean="0"/>
              <a:t>ver</a:t>
            </a:r>
            <a:r>
              <a:rPr lang="en-IE" dirty="0" smtClean="0"/>
              <a:t> la </a:t>
            </a:r>
            <a:r>
              <a:rPr lang="en-IE" dirty="0" err="1" smtClean="0"/>
              <a:t>respuesta</a:t>
            </a:r>
            <a:endParaRPr lang="en-IE" dirty="0"/>
          </a:p>
        </p:txBody>
      </p:sp>
      <p:sp>
        <p:nvSpPr>
          <p:cNvPr id="193" name="Rectangular Callout 192"/>
          <p:cNvSpPr/>
          <p:nvPr/>
        </p:nvSpPr>
        <p:spPr>
          <a:xfrm>
            <a:off x="6864541" y="455242"/>
            <a:ext cx="1193027" cy="1083813"/>
          </a:xfrm>
          <a:prstGeom prst="wedgeRectCallout">
            <a:avLst>
              <a:gd name="adj1" fmla="val -43638"/>
              <a:gd name="adj2" fmla="val 804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err="1" smtClean="0"/>
              <a:t>Cliquea</a:t>
            </a:r>
            <a:r>
              <a:rPr lang="en-IE" dirty="0" smtClean="0"/>
              <a:t> en la </a:t>
            </a:r>
            <a:r>
              <a:rPr lang="en-IE" dirty="0" err="1" smtClean="0"/>
              <a:t>letra</a:t>
            </a:r>
            <a:r>
              <a:rPr lang="en-IE" dirty="0" smtClean="0"/>
              <a:t> para </a:t>
            </a:r>
            <a:r>
              <a:rPr lang="en-IE" dirty="0" err="1" smtClean="0"/>
              <a:t>ver</a:t>
            </a:r>
            <a:r>
              <a:rPr lang="en-IE" dirty="0" smtClean="0"/>
              <a:t> la </a:t>
            </a:r>
            <a:r>
              <a:rPr lang="en-IE" dirty="0" err="1" smtClean="0"/>
              <a:t>pregunta</a:t>
            </a:r>
            <a:endParaRPr lang="en-IE" dirty="0"/>
          </a:p>
        </p:txBody>
      </p:sp>
      <p:sp>
        <p:nvSpPr>
          <p:cNvPr id="194" name="Rectangular Callout 193"/>
          <p:cNvSpPr/>
          <p:nvPr/>
        </p:nvSpPr>
        <p:spPr>
          <a:xfrm>
            <a:off x="3985536" y="837539"/>
            <a:ext cx="1862872" cy="11910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err="1" smtClean="0"/>
              <a:t>Cliquea</a:t>
            </a:r>
            <a:r>
              <a:rPr lang="en-IE" dirty="0" smtClean="0"/>
              <a:t> </a:t>
            </a:r>
            <a:r>
              <a:rPr lang="en-IE" dirty="0" err="1" smtClean="0"/>
              <a:t>aqu</a:t>
            </a:r>
            <a:r>
              <a:rPr lang="es-ES" dirty="0" smtClean="0"/>
              <a:t>í para que desaparezca la respuesta y seguir jugando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4950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373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4" fill="hold">
                      <p:stCondLst>
                        <p:cond delay="0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7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7" fill="hold">
                      <p:stCondLst>
                        <p:cond delay="0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2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5" fill="hold">
                      <p:stCondLst>
                        <p:cond delay="0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4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1" fill="hold">
                      <p:stCondLst>
                        <p:cond delay="0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4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9" fill="hold">
                      <p:stCondLst>
                        <p:cond delay="0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7" fill="hold">
                      <p:stCondLst>
                        <p:cond delay="0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64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5" fill="hold">
                      <p:stCondLst>
                        <p:cond delay="0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8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1" fill="hold">
                      <p:stCondLst>
                        <p:cond delay="0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9" fill="hold">
                      <p:stCondLst>
                        <p:cond delay="0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596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7" fill="hold">
                      <p:stCondLst>
                        <p:cond delay="0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608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9" fill="hold">
                      <p:stCondLst>
                        <p:cond delay="0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626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7" fill="hold">
                      <p:stCondLst>
                        <p:cond delay="0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63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" fill="hold">
                      <p:stCondLst>
                        <p:cond delay="0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63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9" fill="hold">
                      <p:stCondLst>
                        <p:cond delay="0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644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5" fill="hold">
                      <p:stCondLst>
                        <p:cond delay="0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650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1" fill="hold">
                      <p:stCondLst>
                        <p:cond delay="0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656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7" fill="hold">
                      <p:stCondLst>
                        <p:cond delay="0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66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3" fill="hold">
                      <p:stCondLst>
                        <p:cond delay="0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66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9" fill="hold">
                      <p:stCondLst>
                        <p:cond delay="0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74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5" fill="hold">
                      <p:stCondLst>
                        <p:cond delay="0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68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1" fill="hold">
                      <p:stCondLst>
                        <p:cond delay="0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68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7" fill="hold">
                      <p:stCondLst>
                        <p:cond delay="0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692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3" fill="hold">
                      <p:stCondLst>
                        <p:cond delay="0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69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9" fill="hold">
                      <p:stCondLst>
                        <p:cond delay="0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704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" fill="hold">
                      <p:stCondLst>
                        <p:cond delay="0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710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1" fill="hold">
                      <p:stCondLst>
                        <p:cond delay="0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716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7" fill="hold">
                      <p:stCondLst>
                        <p:cond delay="0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72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9" fill="hold">
                      <p:stCondLst>
                        <p:cond delay="0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734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5" fill="hold">
                      <p:stCondLst>
                        <p:cond delay="0"/>
                      </p:stCondLst>
                      <p:childTnLst>
                        <p:par>
                          <p:cTn id="736" fill="hold">
                            <p:stCondLst>
                              <p:cond delay="0"/>
                            </p:stCondLst>
                            <p:childTnLst>
                              <p:par>
                                <p:cTn id="7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74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1" fill="hold">
                      <p:stCondLst>
                        <p:cond delay="0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7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7" fill="hold">
                      <p:stCondLst>
                        <p:cond delay="0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752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3" fill="hold">
                      <p:stCondLst>
                        <p:cond delay="0"/>
                      </p:stCondLst>
                      <p:childTnLst>
                        <p:par>
                          <p:cTn id="754" fill="hold">
                            <p:stCondLst>
                              <p:cond delay="0"/>
                            </p:stCondLst>
                            <p:childTnLst>
                              <p:par>
                                <p:cTn id="7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Bebida de fruta y agua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Z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Pasapalabra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 smtClean="0"/>
              <a:t>To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ques</a:t>
            </a:r>
            <a:r>
              <a:rPr lang="en-IE" dirty="0" err="1" smtClean="0"/>
              <a:t>tions</a:t>
            </a:r>
            <a:r>
              <a:rPr lang="en-IE" dirty="0" smtClean="0"/>
              <a:t>:</a:t>
            </a:r>
          </a:p>
          <a:p>
            <a:r>
              <a:rPr lang="en-IE" dirty="0"/>
              <a:t>E</a:t>
            </a:r>
            <a:r>
              <a:rPr lang="en-IE" dirty="0" smtClean="0"/>
              <a:t>dit </a:t>
            </a:r>
            <a:r>
              <a:rPr lang="en-IE" dirty="0" smtClean="0"/>
              <a:t>the slide with the corresponding </a:t>
            </a:r>
            <a:r>
              <a:rPr lang="en-IE" dirty="0" smtClean="0"/>
              <a:t>letter.</a:t>
            </a: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2. To edit the answers:</a:t>
            </a:r>
          </a:p>
          <a:p>
            <a:r>
              <a:rPr lang="en-IE" dirty="0"/>
              <a:t>G</a:t>
            </a:r>
            <a:r>
              <a:rPr lang="en-IE" dirty="0" smtClean="0"/>
              <a:t>o </a:t>
            </a:r>
            <a:r>
              <a:rPr lang="en-IE" dirty="0" smtClean="0"/>
              <a:t>to slide </a:t>
            </a:r>
            <a:r>
              <a:rPr lang="en-IE" dirty="0" smtClean="0"/>
              <a:t>2.</a:t>
            </a:r>
            <a:endParaRPr lang="en-IE" dirty="0" smtClean="0"/>
          </a:p>
          <a:p>
            <a:r>
              <a:rPr lang="en-IE" dirty="0"/>
              <a:t>U</a:t>
            </a:r>
            <a:r>
              <a:rPr lang="en-IE" dirty="0" smtClean="0"/>
              <a:t>nstack </a:t>
            </a:r>
            <a:r>
              <a:rPr lang="en-IE" dirty="0" smtClean="0"/>
              <a:t>the text boxes by moving them to the side of the </a:t>
            </a:r>
            <a:r>
              <a:rPr lang="en-IE" dirty="0" smtClean="0"/>
              <a:t>slide.</a:t>
            </a:r>
            <a:endParaRPr lang="en-IE" dirty="0" smtClean="0"/>
          </a:p>
          <a:p>
            <a:r>
              <a:rPr lang="en-IE" dirty="0" smtClean="0"/>
              <a:t>Edit </a:t>
            </a:r>
            <a:r>
              <a:rPr lang="en-IE" dirty="0" smtClean="0"/>
              <a:t>the text to reflect the new answer. </a:t>
            </a:r>
          </a:p>
          <a:p>
            <a:r>
              <a:rPr lang="en-IE" dirty="0"/>
              <a:t>S</a:t>
            </a:r>
            <a:r>
              <a:rPr lang="en-IE" dirty="0" smtClean="0"/>
              <a:t>tack </a:t>
            </a:r>
            <a:r>
              <a:rPr lang="en-IE" dirty="0" smtClean="0"/>
              <a:t>them in reverse alphabetical order as they are now.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127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76"/>
            <a:ext cx="9197946" cy="681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6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8072" y="1698367"/>
            <a:ext cx="78843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Esta obra está bajo una licencia </a:t>
            </a:r>
            <a:r>
              <a:rPr lang="es-ES" sz="2400" dirty="0" err="1"/>
              <a:t>Creative</a:t>
            </a:r>
            <a:r>
              <a:rPr lang="es-ES" sz="2400" dirty="0"/>
              <a:t> </a:t>
            </a:r>
            <a:r>
              <a:rPr lang="es-ES" sz="2400" dirty="0" err="1"/>
              <a:t>Commons</a:t>
            </a:r>
            <a:r>
              <a:rPr lang="es-ES" sz="2400" dirty="0"/>
              <a:t>. 3.0 España</a:t>
            </a:r>
            <a:r>
              <a:rPr lang="es-ES" sz="2400" dirty="0" smtClean="0"/>
              <a:t>. </a:t>
            </a:r>
          </a:p>
          <a:p>
            <a:pPr algn="ctr"/>
            <a:r>
              <a:rPr lang="es-ES" sz="2400" dirty="0" smtClean="0"/>
              <a:t>Reconocimiento </a:t>
            </a:r>
            <a:r>
              <a:rPr lang="es-ES" sz="2400" dirty="0"/>
              <a:t>- </a:t>
            </a:r>
            <a:r>
              <a:rPr lang="es-ES" sz="2400" dirty="0" err="1"/>
              <a:t>NoComercial</a:t>
            </a:r>
            <a:r>
              <a:rPr lang="es-ES" sz="2400" dirty="0"/>
              <a:t> - </a:t>
            </a:r>
            <a:r>
              <a:rPr lang="es-ES" sz="2400" dirty="0" err="1"/>
              <a:t>CompartirIgual</a:t>
            </a:r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No se permite un uso comercial de la obra original ni de las posibles  obras derivadas, la distribución de las cuales se debe hacer con una  licencia igual a la que regula la obra original.</a:t>
            </a:r>
          </a:p>
        </p:txBody>
      </p:sp>
      <p:pic>
        <p:nvPicPr>
          <p:cNvPr id="1026" name="Picture 2" descr="http://1.bp.blogspot.com/_S9VSNMT6ncY/TPDsj62yKqI/AAAAAAAAAY4/Ze0F4WKyOZ4/s1600/by-nc-sa.eu_peti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75991"/>
            <a:ext cx="112395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83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País del sur de América, famoso entre otras cosas por sus futbolistas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A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17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Verbo que acompaña a la música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B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Entre el número 4 y el número 6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C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6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Trabajo que se hace en casa después del colegio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D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74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Continente en el que vivimos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E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4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Lo contrario de caliente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F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4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549</Words>
  <Application>Microsoft Macintosh PowerPoint</Application>
  <PresentationFormat>Presentación en pantalla (4:3)</PresentationFormat>
  <Paragraphs>283</Paragraphs>
  <Slides>33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7" baseType="lpstr">
      <vt:lpstr>Arial Black</vt:lpstr>
      <vt:lpstr>Calibri</vt:lpstr>
      <vt:lpstr>Arial</vt:lpstr>
      <vt:lpstr>Tema de Office</vt:lpstr>
      <vt:lpstr>Presentación de PowerPoint</vt:lpstr>
      <vt:lpstr>Presentación de PowerPoint</vt:lpstr>
      <vt:lpstr>Presentación de PowerPoint</vt:lpstr>
      <vt:lpstr>País del sur de América, famoso entre otras cosas por sus futbolistas</vt:lpstr>
      <vt:lpstr>Verbo que acompaña a la música</vt:lpstr>
      <vt:lpstr>Entre el número 4 y el número 6</vt:lpstr>
      <vt:lpstr>Trabajo que se hace en casa después del colegio</vt:lpstr>
      <vt:lpstr>Continente en el que vivimos</vt:lpstr>
      <vt:lpstr>Lo contrario de caliente</vt:lpstr>
      <vt:lpstr>País de América Central</vt:lpstr>
      <vt:lpstr>Están dentro de las casas</vt:lpstr>
      <vt:lpstr>La estación del año más fría</vt:lpstr>
      <vt:lpstr>Animal con el cuello muy largo</vt:lpstr>
      <vt:lpstr>Longitud que es igual a 1.000 metros</vt:lpstr>
      <vt:lpstr>Viven en las bibliotecas</vt:lpstr>
      <vt:lpstr>La capital de  España</vt:lpstr>
      <vt:lpstr>El verbo de los peces</vt:lpstr>
      <vt:lpstr>La letra más española</vt:lpstr>
      <vt:lpstr>El décimo mes del año</vt:lpstr>
      <vt:lpstr>Plato típico de Valencia</vt:lpstr>
      <vt:lpstr>Y el plato preferido de los ratones</vt:lpstr>
      <vt:lpstr>Nombre de mujer, flor y color</vt:lpstr>
      <vt:lpstr>Lo que dicen los profes para que los estudiantes callen</vt:lpstr>
      <vt:lpstr>Persona de la familia</vt:lpstr>
      <vt:lpstr>Fruta que se come 12 veces el último día del año</vt:lpstr>
      <vt:lpstr>El verbo de los ojos</vt:lpstr>
      <vt:lpstr>Fruta verde por dentro y marrón por fuera</vt:lpstr>
      <vt:lpstr>Tipo de trasporte  (contiene la X)</vt:lpstr>
      <vt:lpstr>La primera persona</vt:lpstr>
      <vt:lpstr>Bebida de fruta y agua</vt:lpstr>
      <vt:lpstr>Pasapalabra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Emilio</dc:creator>
  <cp:lastModifiedBy>Verónica M</cp:lastModifiedBy>
  <cp:revision>83</cp:revision>
  <dcterms:created xsi:type="dcterms:W3CDTF">2013-05-15T10:09:25Z</dcterms:created>
  <dcterms:modified xsi:type="dcterms:W3CDTF">2021-03-17T10:39:56Z</dcterms:modified>
</cp:coreProperties>
</file>